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/>
              <a:pPr/>
              <a:t>4/14/2014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5F29-0308-477E-B892-CB798FED9259}" type="datetimeFigureOut">
              <a:rPr lang="en-US"/>
              <a:pPr/>
              <a:t>4/14/2014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79C7-905A-4C8B-8800-03693A11A4A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rPr lang="en-US"/>
              <a:pPr/>
              <a:t>4/14/2014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2504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31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 </a:t>
            </a:r>
            <a:r>
              <a:rPr lang="en-US" sz="1300" b="0" dirty="0" smtClean="0">
                <a:solidFill>
                  <a:schemeClr val="tx1"/>
                </a:solidFill>
              </a:rPr>
              <a:t>April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May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err="1" smtClean="0">
                <a:solidFill>
                  <a:schemeClr val="accent1"/>
                </a:solidFill>
              </a:rPr>
              <a:t>april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4/14/2014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2935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 </a:t>
            </a:r>
            <a:r>
              <a:rPr lang="en-US" sz="1300" b="0" dirty="0" smtClean="0">
                <a:solidFill>
                  <a:schemeClr val="tx1"/>
                </a:solidFill>
              </a:rPr>
              <a:t>May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31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/1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June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smtClean="0">
                <a:solidFill>
                  <a:schemeClr val="accent1"/>
                </a:solidFill>
              </a:rPr>
              <a:t>may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4/14/2014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3698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26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May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sz="1300" b="0" dirty="0">
                <a:solidFill>
                  <a:schemeClr val="tx1"/>
                </a:solidFill>
              </a:rPr>
              <a:t>/1 </a:t>
            </a:r>
            <a:r>
              <a:rPr lang="en-US" sz="1300" b="0" dirty="0" smtClean="0">
                <a:solidFill>
                  <a:schemeClr val="tx1"/>
                </a:solidFill>
              </a:rPr>
              <a:t>June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July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err="1" smtClean="0">
                <a:solidFill>
                  <a:schemeClr val="accent1"/>
                </a:solidFill>
              </a:rPr>
              <a:t>june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4/14/2014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120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June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 </a:t>
            </a:r>
            <a:r>
              <a:rPr lang="en-US" sz="1300" b="0" dirty="0" smtClean="0">
                <a:solidFill>
                  <a:schemeClr val="tx1"/>
                </a:solidFill>
              </a:rPr>
              <a:t>July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en-US" sz="1300" b="0" baseline="0" dirty="0" smtClean="0">
                <a:solidFill>
                  <a:schemeClr val="bg2">
                    <a:lumMod val="90000"/>
                  </a:schemeClr>
                </a:solidFill>
              </a:rPr>
              <a:t> August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err="1" smtClean="0">
                <a:solidFill>
                  <a:schemeClr val="accent1"/>
                </a:solidFill>
              </a:rPr>
              <a:t>july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4/14/2014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42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pPr/>
              <a:t>4/14/2014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24538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pPr/>
              <a:t>4/14/2014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41195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 July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 August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/1 September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august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4/14/2014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xmlns="" val="1335870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26 August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sz="1300" b="0">
                <a:solidFill>
                  <a:schemeClr val="tx1"/>
                </a:solidFill>
              </a:rPr>
              <a:t>/1 September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 October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september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4/14/2014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xmlns="" val="1755439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 September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 October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 November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october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4/14/2014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xmlns="" val="1358536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 October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 November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/1 December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4/14/2014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xmlns="" val="4192774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25 November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  <a:r>
              <a:rPr sz="1300" b="0">
                <a:solidFill>
                  <a:schemeClr val="tx1"/>
                </a:solidFill>
              </a:rPr>
              <a:t>/1 December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 January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december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4/14/2014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xmlns="" val="358486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1/2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err="1" smtClean="0">
                <a:solidFill>
                  <a:schemeClr val="accent1"/>
                </a:solidFill>
              </a:rPr>
              <a:t>january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4/14/2014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78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January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1/2 </a:t>
            </a:r>
            <a:r>
              <a:rPr lang="en-US" sz="1300" b="0" dirty="0" smtClean="0">
                <a:solidFill>
                  <a:schemeClr val="tx1"/>
                </a:solidFill>
              </a:rPr>
              <a:t>February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1/2 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err="1" smtClean="0">
                <a:solidFill>
                  <a:schemeClr val="accent1"/>
                </a:solidFill>
              </a:rPr>
              <a:t>february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4/14/2014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7863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1/2 </a:t>
            </a:r>
            <a:r>
              <a:rPr lang="en-US" sz="1300" b="0" dirty="0" smtClean="0">
                <a:solidFill>
                  <a:schemeClr val="tx1"/>
                </a:solidFill>
              </a:rPr>
              <a:t>March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29/30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smtClean="0">
                <a:solidFill>
                  <a:schemeClr val="accent1"/>
                </a:solidFill>
              </a:rPr>
              <a:t>march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4/14/2014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7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MONDAY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TUESDAY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WEDNESDAY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THURSDAY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FRIDAY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SAT/SUN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rPr lang="en-US"/>
              <a:pPr/>
              <a:t>4/14/2014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86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You can print this template to use as a wall calendar.</a:t>
            </a:r>
            <a:r>
              <a:rPr lang="en-US" sz="1100" b="1" i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082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095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5600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93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4206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5840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8828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7403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8892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9673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3129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5087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5977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3007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153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01052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55DBBD9-0EE7-46E8-8C36-13B1DACC28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TS102801052</Template>
  <TotalTime>0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TS102801052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2014-04-14T16:12:28Z</dcterms:created>
  <dcterms:modified xsi:type="dcterms:W3CDTF">2014-04-14T16:13:28Z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TC028010529991</vt:lpwstr>
  </property>
</Properties>
</file>