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7"/>
  </p:notes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2E6B4-4510-4EBD-B278-A59B9CBB4D8F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1C8B9-3DFF-4D46-BE01-C24C49606F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CC22E-D291-45CD-A278-D84265CC595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08651-7BDB-46E7-ACF0-1D90A0A86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7/15/2009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76400"/>
            <a:ext cx="91440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400" dirty="0" smtClean="0"/>
              <a:t>THINGS TO DO 			06/15/09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514600"/>
            <a:ext cx="8991600" cy="3124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sz="4000" dirty="0" smtClean="0"/>
              <a:t>Re: Inquiry Approaches</a:t>
            </a:r>
          </a:p>
          <a:p>
            <a:pPr algn="l" eaLnBrk="1" hangingPunct="1">
              <a:buFontTx/>
              <a:buChar char="•"/>
            </a:pPr>
            <a:r>
              <a:rPr lang="en-US" sz="4000" dirty="0" smtClean="0"/>
              <a:t>Generating ideas for a lesson </a:t>
            </a:r>
          </a:p>
          <a:p>
            <a:pPr algn="l" eaLnBrk="1" hangingPunct="1">
              <a:buFontTx/>
              <a:buChar char="•"/>
            </a:pPr>
            <a:r>
              <a:rPr lang="en-US" sz="4000" dirty="0" smtClean="0"/>
              <a:t>Working on the lesson</a:t>
            </a:r>
          </a:p>
          <a:p>
            <a:pPr algn="l" eaLnBrk="1" hangingPunct="1">
              <a:buFontTx/>
              <a:buChar char="•"/>
            </a:pPr>
            <a:endParaRPr lang="en-US" dirty="0" smtClean="0"/>
          </a:p>
          <a:p>
            <a:pPr algn="l" eaLnBrk="1" hangingPunct="1">
              <a:buFontTx/>
              <a:buChar char="•"/>
            </a:pPr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876800"/>
            <a:ext cx="9144000" cy="9144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28600"/>
            <a:ext cx="8153400" cy="14567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6000" b="1" cap="all" spc="0" dirty="0" smtClean="0">
                <a:ln/>
                <a:solidFill>
                  <a:srgbClr val="0070C0">
                    <a:alpha val="58000"/>
                  </a:srgb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itchFamily="66" charset="0"/>
              </a:rPr>
              <a:t>Welcome back</a:t>
            </a:r>
            <a:endParaRPr lang="en-US" sz="6000" b="1" cap="all" spc="0" dirty="0">
              <a:ln/>
              <a:solidFill>
                <a:srgbClr val="0070C0">
                  <a:alpha val="58000"/>
                </a:srgb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DID YOU KNOW THAT?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8534400" cy="4906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b="1" dirty="0" smtClean="0"/>
              <a:t>The Atlantic Ocean is saltier than the Pacific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b="1" dirty="0" smtClean="0"/>
              <a:t>The only stones in Antarctica are fragments of  meteorites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b="1" dirty="0" smtClean="0"/>
              <a:t>Your skull has 29 bones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b="1" dirty="0" smtClean="0"/>
              <a:t>You lose 100 hairs on average a day (that’s if you’re not me )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b="1" dirty="0" smtClean="0"/>
              <a:t>Laughing during the day helps you sleep  better at night (so start laughing !)</a:t>
            </a:r>
          </a:p>
        </p:txBody>
      </p:sp>
      <p:pic>
        <p:nvPicPr>
          <p:cNvPr id="3076" name="Picture 4" descr="MCj0423860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53200" y="4648200"/>
            <a:ext cx="1670050" cy="1844675"/>
          </a:xfr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8305800" cy="5181600"/>
          </a:xfrm>
        </p:spPr>
        <p:txBody>
          <a:bodyPr/>
          <a:lstStyle/>
          <a:p>
            <a:r>
              <a:rPr lang="en-US" dirty="0" smtClean="0"/>
              <a:t>CHOOSE A THEME: BRIDGES, KITES ETC..</a:t>
            </a:r>
          </a:p>
          <a:p>
            <a:r>
              <a:rPr lang="en-US" dirty="0" smtClean="0"/>
              <a:t>BRAINSTORM A LIST OF SCIENCE/ MATH CONCEPTS YOU LEARNED</a:t>
            </a:r>
          </a:p>
          <a:p>
            <a:r>
              <a:rPr lang="en-US" dirty="0" smtClean="0"/>
              <a:t>CHOOSE ONE CONCEPT </a:t>
            </a:r>
          </a:p>
          <a:p>
            <a:r>
              <a:rPr lang="en-US" dirty="0" smtClean="0"/>
              <a:t>FOCUS ON BUILDNG A LESSON TOWARDS THAT CONCEPT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PRESENTATION SHOULD INCLUDE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CONCEPT TARGETED</a:t>
            </a:r>
          </a:p>
          <a:p>
            <a:r>
              <a:rPr lang="en-US" b="1" dirty="0" smtClean="0"/>
              <a:t>NATIONAL / STATE CONTENT STANDARDS</a:t>
            </a:r>
          </a:p>
          <a:p>
            <a:r>
              <a:rPr lang="en-US" b="1" dirty="0" smtClean="0"/>
              <a:t>TOPIC</a:t>
            </a:r>
          </a:p>
          <a:p>
            <a:r>
              <a:rPr lang="en-US" b="1" dirty="0" smtClean="0"/>
              <a:t>OBJECTIVE OF LESSON</a:t>
            </a:r>
          </a:p>
          <a:p>
            <a:r>
              <a:rPr lang="en-US" b="1" dirty="0" smtClean="0"/>
              <a:t>GRADE LEVEL TARGETED</a:t>
            </a:r>
          </a:p>
          <a:p>
            <a:r>
              <a:rPr lang="en-US" b="1" dirty="0" smtClean="0"/>
              <a:t>MATERIALS NEEDED</a:t>
            </a:r>
          </a:p>
          <a:p>
            <a:r>
              <a:rPr lang="en-US" b="1" dirty="0" smtClean="0"/>
              <a:t>PROCEDURE- USE INQUIRY BASED/ INCLUDE ELEMENTS FOR EFFECTIVE LESSONS DISCUSSED</a:t>
            </a:r>
          </a:p>
          <a:p>
            <a:r>
              <a:rPr lang="en-US" b="1" dirty="0" smtClean="0"/>
              <a:t>ON LINE REFERENCES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 should….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8305800" cy="5334000"/>
          </a:xfrm>
        </p:spPr>
        <p:txBody>
          <a:bodyPr/>
          <a:lstStyle/>
          <a:p>
            <a:r>
              <a:rPr lang="en-US" b="1" dirty="0" smtClean="0"/>
              <a:t>INVOLVE ALL TEAM MEMBERS</a:t>
            </a:r>
          </a:p>
          <a:p>
            <a:r>
              <a:rPr lang="en-US" b="1" dirty="0" smtClean="0"/>
              <a:t>BE NOT MORE THAN 10 MINUTES</a:t>
            </a:r>
          </a:p>
          <a:p>
            <a:r>
              <a:rPr lang="en-US" b="1" dirty="0" smtClean="0"/>
              <a:t>SHOW HOW YOU HAVE INCORPORATED SOME OF THE ENGINEERING IDEAS YOU EXPERIENCES INTO ACTIVITIES SUITABLE TO TEACH YOUR COLLEAGUES OR A CLASSROOM</a:t>
            </a:r>
            <a:r>
              <a:rPr lang="en-US" b="1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REMEMBER TO </a:t>
            </a:r>
            <a:r>
              <a:rPr lang="en-US" b="1" smtClean="0">
                <a:solidFill>
                  <a:srgbClr val="FF0000"/>
                </a:solidFill>
              </a:rPr>
              <a:t>SAVE YOUR </a:t>
            </a:r>
            <a:r>
              <a:rPr lang="en-US" b="1" dirty="0" smtClean="0">
                <a:solidFill>
                  <a:srgbClr val="FF0000"/>
                </a:solidFill>
              </a:rPr>
              <a:t>PRESENTATION ON YOUR USB DRIVE!!!!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189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THINGS TO DO    06/15/09</vt:lpstr>
      <vt:lpstr>DID YOU KNOW THAT?</vt:lpstr>
      <vt:lpstr>OUTLINE OF PRESENTATION</vt:lpstr>
      <vt:lpstr>LESSON PRESENTATION SHOULD INCLUDE</vt:lpstr>
      <vt:lpstr>Presentations should….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employeetest</cp:lastModifiedBy>
  <cp:revision>12</cp:revision>
  <dcterms:created xsi:type="dcterms:W3CDTF">2006-08-16T00:00:00Z</dcterms:created>
  <dcterms:modified xsi:type="dcterms:W3CDTF">2009-07-15T20:52:08Z</dcterms:modified>
</cp:coreProperties>
</file>