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7"/>
  </p:notesMasterIdLst>
  <p:sldIdLst>
    <p:sldId id="256" r:id="rId2"/>
    <p:sldId id="257" r:id="rId3"/>
    <p:sldId id="259" r:id="rId4"/>
    <p:sldId id="282" r:id="rId5"/>
    <p:sldId id="283" r:id="rId6"/>
    <p:sldId id="284" r:id="rId7"/>
    <p:sldId id="258" r:id="rId8"/>
    <p:sldId id="260" r:id="rId9"/>
    <p:sldId id="263" r:id="rId10"/>
    <p:sldId id="264" r:id="rId11"/>
    <p:sldId id="278" r:id="rId12"/>
    <p:sldId id="265" r:id="rId13"/>
    <p:sldId id="269" r:id="rId14"/>
    <p:sldId id="268" r:id="rId15"/>
    <p:sldId id="270" r:id="rId16"/>
    <p:sldId id="271" r:id="rId17"/>
    <p:sldId id="272" r:id="rId18"/>
    <p:sldId id="273" r:id="rId19"/>
    <p:sldId id="286" r:id="rId20"/>
    <p:sldId id="262" r:id="rId21"/>
    <p:sldId id="288" r:id="rId22"/>
    <p:sldId id="289" r:id="rId23"/>
    <p:sldId id="274" r:id="rId24"/>
    <p:sldId id="277" r:id="rId25"/>
    <p:sldId id="281" r:id="rId26"/>
  </p:sldIdLst>
  <p:sldSz cx="9144000" cy="5143500" type="screen16x9"/>
  <p:notesSz cx="6858000" cy="9144000"/>
  <p:embeddedFontLst>
    <p:embeddedFont>
      <p:font typeface="Source Sans Pro" panose="020B050303040302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24" autoAdjust="0"/>
    <p:restoredTop sz="94660"/>
  </p:normalViewPr>
  <p:slideViewPr>
    <p:cSldViewPr>
      <p:cViewPr varScale="1">
        <p:scale>
          <a:sx n="145" d="100"/>
          <a:sy n="145" d="100"/>
        </p:scale>
        <p:origin x="246" y="102"/>
      </p:cViewPr>
      <p:guideLst>
        <p:guide orient="horz" pos="1620"/>
        <p:guide pos="2880"/>
      </p:guideLst>
    </p:cSldViewPr>
  </p:slid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8940844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49571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PATRICIA</a:t>
            </a:r>
          </a:p>
        </p:txBody>
      </p:sp>
    </p:spTree>
    <p:extLst>
      <p:ext uri="{BB962C8B-B14F-4D97-AF65-F5344CB8AC3E}">
        <p14:creationId xmlns:p14="http://schemas.microsoft.com/office/powerpoint/2010/main" val="2953065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DENNIS</a:t>
            </a:r>
          </a:p>
        </p:txBody>
      </p:sp>
    </p:spTree>
    <p:extLst>
      <p:ext uri="{BB962C8B-B14F-4D97-AF65-F5344CB8AC3E}">
        <p14:creationId xmlns:p14="http://schemas.microsoft.com/office/powerpoint/2010/main" val="3493496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DENNIS</a:t>
            </a:r>
          </a:p>
          <a:p>
            <a:pPr lvl="0">
              <a:spcBef>
                <a:spcPts val="0"/>
              </a:spcBef>
              <a:buNone/>
            </a:pPr>
            <a:r>
              <a:rPr lang="en"/>
              <a:t>Chemical process</a:t>
            </a:r>
          </a:p>
        </p:txBody>
      </p:sp>
    </p:spTree>
    <p:extLst>
      <p:ext uri="{BB962C8B-B14F-4D97-AF65-F5344CB8AC3E}">
        <p14:creationId xmlns:p14="http://schemas.microsoft.com/office/powerpoint/2010/main" val="1341746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48944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1183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ROISIN</a:t>
            </a:r>
          </a:p>
        </p:txBody>
      </p:sp>
    </p:spTree>
    <p:extLst>
      <p:ext uri="{BB962C8B-B14F-4D97-AF65-F5344CB8AC3E}">
        <p14:creationId xmlns:p14="http://schemas.microsoft.com/office/powerpoint/2010/main" val="3084225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DENNIS</a:t>
            </a:r>
          </a:p>
        </p:txBody>
      </p:sp>
    </p:spTree>
    <p:extLst>
      <p:ext uri="{BB962C8B-B14F-4D97-AF65-F5344CB8AC3E}">
        <p14:creationId xmlns:p14="http://schemas.microsoft.com/office/powerpoint/2010/main" val="1765794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DENNIS</a:t>
            </a:r>
          </a:p>
        </p:txBody>
      </p:sp>
    </p:spTree>
    <p:extLst>
      <p:ext uri="{BB962C8B-B14F-4D97-AF65-F5344CB8AC3E}">
        <p14:creationId xmlns:p14="http://schemas.microsoft.com/office/powerpoint/2010/main" val="3171163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22870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DENNIS</a:t>
            </a:r>
          </a:p>
        </p:txBody>
      </p:sp>
    </p:spTree>
    <p:extLst>
      <p:ext uri="{BB962C8B-B14F-4D97-AF65-F5344CB8AC3E}">
        <p14:creationId xmlns:p14="http://schemas.microsoft.com/office/powerpoint/2010/main" val="2691010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latin typeface="Times New Roman"/>
                <a:ea typeface="Times New Roman"/>
                <a:cs typeface="Times New Roman"/>
                <a:sym typeface="Times New Roman"/>
              </a:rPr>
              <a:t>DENNIS</a:t>
            </a:r>
          </a:p>
          <a:p>
            <a:pPr lvl="0">
              <a:spcBef>
                <a:spcPts val="0"/>
              </a:spcBef>
              <a:buNone/>
            </a:pPr>
            <a:r>
              <a:rPr lang="en" dirty="0">
                <a:latin typeface="Times New Roman"/>
                <a:ea typeface="Times New Roman"/>
                <a:cs typeface="Times New Roman"/>
                <a:sym typeface="Times New Roman"/>
              </a:rPr>
              <a:t>CAS promotes the understanding, appreciation, and protection of aquatic life and habitats through research, education, and youth development plans. This partnership could allow us to reach the over 50,000 students and educators that the CAS works with.</a:t>
            </a:r>
          </a:p>
          <a:p>
            <a:pPr marL="457200" lvl="0" indent="-298450">
              <a:spcBef>
                <a:spcPts val="800"/>
              </a:spcBef>
              <a:buClr>
                <a:schemeClr val="accent1"/>
              </a:buClr>
              <a:buSzPct val="100000"/>
              <a:buFont typeface="Times New Roman"/>
              <a:buChar char="●"/>
            </a:pPr>
            <a:r>
              <a:rPr lang="en" dirty="0">
                <a:solidFill>
                  <a:schemeClr val="dk2"/>
                </a:solidFill>
                <a:latin typeface="Times New Roman"/>
                <a:ea typeface="Times New Roman"/>
                <a:cs typeface="Times New Roman"/>
                <a:sym typeface="Times New Roman"/>
              </a:rPr>
              <a:t>Ensure the highest quality of STEM education</a:t>
            </a:r>
          </a:p>
          <a:p>
            <a:pPr marL="457200" lvl="0" indent="-298450">
              <a:spcBef>
                <a:spcPts val="800"/>
              </a:spcBef>
              <a:buClr>
                <a:schemeClr val="accent1"/>
              </a:buClr>
              <a:buSzPct val="100000"/>
              <a:buFont typeface="Times New Roman"/>
              <a:buChar char="●"/>
            </a:pPr>
            <a:r>
              <a:rPr lang="en" dirty="0">
                <a:solidFill>
                  <a:schemeClr val="dk2"/>
                </a:solidFill>
                <a:latin typeface="Times New Roman"/>
                <a:ea typeface="Times New Roman"/>
                <a:cs typeface="Times New Roman"/>
                <a:sym typeface="Times New Roman"/>
              </a:rPr>
              <a:t>Develop multidisciplinary curricula</a:t>
            </a:r>
          </a:p>
          <a:p>
            <a:pPr marL="457200" lvl="0" indent="-298450">
              <a:spcBef>
                <a:spcPts val="800"/>
              </a:spcBef>
              <a:buClr>
                <a:schemeClr val="accent1"/>
              </a:buClr>
              <a:buSzPct val="100000"/>
              <a:buFont typeface="Times New Roman"/>
              <a:buChar char="●"/>
            </a:pPr>
            <a:r>
              <a:rPr lang="en" dirty="0">
                <a:solidFill>
                  <a:schemeClr val="dk2"/>
                </a:solidFill>
                <a:latin typeface="Times New Roman"/>
                <a:ea typeface="Times New Roman"/>
                <a:cs typeface="Times New Roman"/>
                <a:sym typeface="Times New Roman"/>
              </a:rPr>
              <a:t>Improve student learning</a:t>
            </a:r>
          </a:p>
          <a:p>
            <a:pPr marL="457200" lvl="0" indent="-298450">
              <a:spcBef>
                <a:spcPts val="800"/>
              </a:spcBef>
              <a:buClr>
                <a:schemeClr val="accent1"/>
              </a:buClr>
              <a:buSzPct val="100000"/>
              <a:buFont typeface="Times New Roman"/>
              <a:buChar char="●"/>
            </a:pPr>
            <a:r>
              <a:rPr lang="en" dirty="0">
                <a:solidFill>
                  <a:schemeClr val="dk2"/>
                </a:solidFill>
                <a:latin typeface="Times New Roman"/>
                <a:ea typeface="Times New Roman"/>
                <a:cs typeface="Times New Roman"/>
                <a:sym typeface="Times New Roman"/>
              </a:rPr>
              <a:t>Prepare Global Citizens</a:t>
            </a:r>
          </a:p>
          <a:p>
            <a:pPr marL="457200" lvl="0" indent="-298450">
              <a:spcBef>
                <a:spcPts val="800"/>
              </a:spcBef>
              <a:buClr>
                <a:schemeClr val="accent1"/>
              </a:buClr>
              <a:buSzPct val="100000"/>
              <a:buFont typeface="Times New Roman"/>
              <a:buChar char="●"/>
            </a:pPr>
            <a:r>
              <a:rPr lang="en" dirty="0">
                <a:solidFill>
                  <a:schemeClr val="dk2"/>
                </a:solidFill>
                <a:latin typeface="Times New Roman"/>
                <a:ea typeface="Times New Roman"/>
                <a:cs typeface="Times New Roman"/>
                <a:sym typeface="Times New Roman"/>
              </a:rPr>
              <a:t>Increase participation of underrepresented minorities</a:t>
            </a:r>
          </a:p>
        </p:txBody>
      </p:sp>
    </p:spTree>
    <p:extLst>
      <p:ext uri="{BB962C8B-B14F-4D97-AF65-F5344CB8AC3E}">
        <p14:creationId xmlns:p14="http://schemas.microsoft.com/office/powerpoint/2010/main" val="1268003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Patrica</a:t>
            </a:r>
          </a:p>
        </p:txBody>
      </p:sp>
    </p:spTree>
    <p:extLst>
      <p:ext uri="{BB962C8B-B14F-4D97-AF65-F5344CB8AC3E}">
        <p14:creationId xmlns:p14="http://schemas.microsoft.com/office/powerpoint/2010/main" val="1358590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62081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12386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ROISIN</a:t>
            </a:r>
          </a:p>
        </p:txBody>
      </p:sp>
    </p:spTree>
    <p:extLst>
      <p:ext uri="{BB962C8B-B14F-4D97-AF65-F5344CB8AC3E}">
        <p14:creationId xmlns:p14="http://schemas.microsoft.com/office/powerpoint/2010/main" val="2955488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PATRICIA</a:t>
            </a:r>
          </a:p>
          <a:p>
            <a:pPr lvl="0">
              <a:spcBef>
                <a:spcPts val="0"/>
              </a:spcBef>
              <a:buNone/>
            </a:pPr>
            <a:r>
              <a:rPr lang="en"/>
              <a:t>SIngle cell photosynthetic organism with a wide variety of applications. </a:t>
            </a:r>
          </a:p>
        </p:txBody>
      </p:sp>
    </p:spTree>
    <p:extLst>
      <p:ext uri="{BB962C8B-B14F-4D97-AF65-F5344CB8AC3E}">
        <p14:creationId xmlns:p14="http://schemas.microsoft.com/office/powerpoint/2010/main" val="2189722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PATRICIA</a:t>
            </a:r>
          </a:p>
          <a:p>
            <a:pPr lvl="0">
              <a:spcBef>
                <a:spcPts val="0"/>
              </a:spcBef>
              <a:buNone/>
            </a:pPr>
            <a:r>
              <a:rPr lang="en"/>
              <a:t>SIngle cell photosynthetic organism with a wide variety of applications. </a:t>
            </a:r>
          </a:p>
        </p:txBody>
      </p:sp>
    </p:spTree>
    <p:extLst>
      <p:ext uri="{BB962C8B-B14F-4D97-AF65-F5344CB8AC3E}">
        <p14:creationId xmlns:p14="http://schemas.microsoft.com/office/powerpoint/2010/main" val="2626269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MEG</a:t>
            </a:r>
          </a:p>
          <a:p>
            <a:pPr lvl="0">
              <a:spcBef>
                <a:spcPts val="0"/>
              </a:spcBef>
              <a:buNone/>
            </a:pPr>
            <a:r>
              <a:rPr lang="en"/>
              <a:t>Experiments were carefully chosen to be implemented in K-12 programs as well as under the more technical conditions of a freshman clinic. </a:t>
            </a:r>
          </a:p>
          <a:p>
            <a:pPr lvl="0">
              <a:spcBef>
                <a:spcPts val="0"/>
              </a:spcBef>
              <a:buNone/>
            </a:pPr>
            <a:r>
              <a:rPr lang="en"/>
              <a:t>All experiments will teach data colleciton skills, plotting, technical writing, as well as implementing concepts from both biology and chemistry</a:t>
            </a:r>
          </a:p>
        </p:txBody>
      </p:sp>
    </p:spTree>
    <p:extLst>
      <p:ext uri="{BB962C8B-B14F-4D97-AF65-F5344CB8AC3E}">
        <p14:creationId xmlns:p14="http://schemas.microsoft.com/office/powerpoint/2010/main" val="2549478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89586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750482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248313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301751" y="342900"/>
            <a:ext cx="8686800" cy="630900"/>
          </a:xfrm>
          <a:prstGeom prst="rect">
            <a:avLst/>
          </a:prstGeom>
          <a:noFill/>
          <a:ln>
            <a:noFill/>
          </a:ln>
        </p:spPr>
        <p:txBody>
          <a:bodyPr lIns="23375" tIns="23375" rIns="23375" bIns="23375" anchor="ctr" anchorCtr="0"/>
          <a:lstStyle>
            <a:lvl1pPr marL="0" marR="0" lvl="0" indent="0" algn="l" rtl="0">
              <a:spcBef>
                <a:spcPts val="0"/>
              </a:spcBef>
              <a:buClr>
                <a:schemeClr val="dk2"/>
              </a:buClr>
              <a:buFont typeface="Source Sans Pro"/>
              <a:buNone/>
              <a:defRPr sz="4500" b="0" i="0" u="none" strike="noStrike" cap="none">
                <a:solidFill>
                  <a:schemeClr val="dk2"/>
                </a:solidFill>
                <a:latin typeface="Source Sans Pro"/>
                <a:ea typeface="Source Sans Pro"/>
                <a:cs typeface="Source Sans Pro"/>
                <a:sym typeface="Source Sans Pro"/>
              </a:defRPr>
            </a:lvl1pPr>
            <a:lvl2pPr lvl="1" indent="0">
              <a:spcBef>
                <a:spcPts val="0"/>
              </a:spcBef>
              <a:buNone/>
              <a:defRPr sz="500"/>
            </a:lvl2pPr>
            <a:lvl3pPr lvl="2" indent="0">
              <a:spcBef>
                <a:spcPts val="0"/>
              </a:spcBef>
              <a:buNone/>
              <a:defRPr sz="500"/>
            </a:lvl3pPr>
            <a:lvl4pPr lvl="3" indent="0">
              <a:spcBef>
                <a:spcPts val="0"/>
              </a:spcBef>
              <a:buNone/>
              <a:defRPr sz="500"/>
            </a:lvl4pPr>
            <a:lvl5pPr lvl="4" indent="0">
              <a:spcBef>
                <a:spcPts val="0"/>
              </a:spcBef>
              <a:buNone/>
              <a:defRPr sz="500"/>
            </a:lvl5pPr>
            <a:lvl6pPr lvl="5" indent="0">
              <a:spcBef>
                <a:spcPts val="0"/>
              </a:spcBef>
              <a:buNone/>
              <a:defRPr sz="500"/>
            </a:lvl6pPr>
            <a:lvl7pPr lvl="6" indent="0">
              <a:spcBef>
                <a:spcPts val="0"/>
              </a:spcBef>
              <a:buNone/>
              <a:defRPr sz="500"/>
            </a:lvl7pPr>
            <a:lvl8pPr lvl="7" indent="0">
              <a:spcBef>
                <a:spcPts val="0"/>
              </a:spcBef>
              <a:buNone/>
              <a:defRPr sz="500"/>
            </a:lvl8pPr>
            <a:lvl9pPr lvl="8" indent="0">
              <a:spcBef>
                <a:spcPts val="0"/>
              </a:spcBef>
              <a:buNone/>
              <a:defRPr sz="500"/>
            </a:lvl9pPr>
          </a:lstStyle>
          <a:p>
            <a:endParaRPr/>
          </a:p>
        </p:txBody>
      </p:sp>
      <p:sp>
        <p:nvSpPr>
          <p:cNvPr id="16" name="Shape 16"/>
          <p:cNvSpPr txBox="1">
            <a:spLocks noGrp="1"/>
          </p:cNvSpPr>
          <p:nvPr>
            <p:ph type="body" idx="1"/>
          </p:nvPr>
        </p:nvSpPr>
        <p:spPr>
          <a:xfrm>
            <a:off x="304800" y="1200150"/>
            <a:ext cx="4191000" cy="3543300"/>
          </a:xfrm>
          <a:prstGeom prst="rect">
            <a:avLst/>
          </a:prstGeom>
          <a:noFill/>
          <a:ln>
            <a:noFill/>
          </a:ln>
        </p:spPr>
        <p:txBody>
          <a:bodyPr lIns="23375" tIns="23375" rIns="23375" bIns="23375" anchor="t" anchorCtr="0"/>
          <a:lstStyle>
            <a:lvl1pPr marL="431800" marR="0" lvl="0" indent="-279400" algn="l" rtl="0">
              <a:spcBef>
                <a:spcPts val="700"/>
              </a:spcBef>
              <a:buClr>
                <a:schemeClr val="accent1"/>
              </a:buClr>
              <a:buSzPct val="71428"/>
              <a:buFont typeface="Noto Sans Symbols"/>
              <a:buChar char="✕"/>
              <a:defRPr sz="3500" b="0" i="0" u="none" strike="noStrike" cap="none">
                <a:solidFill>
                  <a:schemeClr val="dk2"/>
                </a:solidFill>
                <a:latin typeface="Source Sans Pro"/>
                <a:ea typeface="Source Sans Pro"/>
                <a:cs typeface="Source Sans Pro"/>
                <a:sym typeface="Source Sans Pro"/>
              </a:defRPr>
            </a:lvl1pPr>
            <a:lvl2pPr marL="939800" marR="0" lvl="1" indent="-228600" algn="l" rtl="0">
              <a:spcBef>
                <a:spcPts val="600"/>
              </a:spcBef>
              <a:buClr>
                <a:schemeClr val="accent1"/>
              </a:buClr>
              <a:buSzPct val="70000"/>
              <a:buFont typeface="Noto Sans Symbols"/>
              <a:buChar char="+"/>
              <a:defRPr sz="3000" b="0" i="0" u="none" strike="noStrike" cap="none">
                <a:solidFill>
                  <a:schemeClr val="dk2"/>
                </a:solidFill>
                <a:latin typeface="Source Sans Pro"/>
                <a:ea typeface="Source Sans Pro"/>
                <a:cs typeface="Source Sans Pro"/>
                <a:sym typeface="Source Sans Pro"/>
              </a:defRPr>
            </a:lvl2pPr>
            <a:lvl3pPr marL="1435100" marR="0" lvl="2" indent="-177800" algn="l" rtl="0">
              <a:spcBef>
                <a:spcPts val="500"/>
              </a:spcBef>
              <a:buClr>
                <a:schemeClr val="accent1"/>
              </a:buClr>
              <a:buSzPct val="72000"/>
              <a:buFont typeface="Noto Sans Symbols"/>
              <a:buChar char="✕"/>
              <a:defRPr sz="2500" b="0" i="0" u="none" strike="noStrike" cap="none">
                <a:solidFill>
                  <a:schemeClr val="dk2"/>
                </a:solidFill>
                <a:latin typeface="Source Sans Pro"/>
                <a:ea typeface="Source Sans Pro"/>
                <a:cs typeface="Source Sans Pro"/>
                <a:sym typeface="Source Sans Pro"/>
              </a:defRPr>
            </a:lvl3pPr>
            <a:lvl4pPr marL="2006600" marR="0" lvl="3" indent="-190500" algn="l" rtl="0">
              <a:spcBef>
                <a:spcPts val="500"/>
              </a:spcBef>
              <a:buClr>
                <a:schemeClr val="accent1"/>
              </a:buClr>
              <a:buSzPct val="69565"/>
              <a:buFont typeface="Noto Sans Symbols"/>
              <a:buChar char="✱"/>
              <a:defRPr sz="2300" b="0" i="0" u="none" strike="noStrike" cap="none">
                <a:solidFill>
                  <a:schemeClr val="dk2"/>
                </a:solidFill>
                <a:latin typeface="Source Sans Pro"/>
                <a:ea typeface="Source Sans Pro"/>
                <a:cs typeface="Source Sans Pro"/>
                <a:sym typeface="Source Sans Pro"/>
              </a:defRPr>
            </a:lvl4pPr>
            <a:lvl5pPr marL="2590800" marR="0" lvl="4" indent="-203200" algn="l" rtl="0">
              <a:spcBef>
                <a:spcPts val="500"/>
              </a:spcBef>
              <a:buClr>
                <a:schemeClr val="accent1"/>
              </a:buClr>
              <a:buSzPct val="60869"/>
              <a:buFont typeface="Noto Sans Symbols"/>
              <a:buChar char="✕"/>
              <a:defRPr sz="2300" b="0" i="0" u="none" strike="noStrike" cap="none">
                <a:solidFill>
                  <a:schemeClr val="dk2"/>
                </a:solidFill>
                <a:latin typeface="Source Sans Pro"/>
                <a:ea typeface="Source Sans Pro"/>
                <a:cs typeface="Source Sans Pro"/>
                <a:sym typeface="Source Sans Pro"/>
              </a:defRPr>
            </a:lvl5pPr>
            <a:lvl6pPr marL="3162300" marR="0" lvl="5" indent="-203200" algn="l" rtl="0">
              <a:spcBef>
                <a:spcPts val="500"/>
              </a:spcBef>
              <a:buClr>
                <a:schemeClr val="accent1"/>
              </a:buClr>
              <a:buSzPct val="60869"/>
              <a:buFont typeface="Noto Sans Symbols"/>
              <a:buChar char="+"/>
              <a:defRPr sz="2300" b="0" i="0" u="none" strike="noStrike" cap="none">
                <a:solidFill>
                  <a:schemeClr val="dk2"/>
                </a:solidFill>
                <a:latin typeface="Source Sans Pro"/>
                <a:ea typeface="Source Sans Pro"/>
                <a:cs typeface="Source Sans Pro"/>
                <a:sym typeface="Source Sans Pro"/>
              </a:defRPr>
            </a:lvl6pPr>
            <a:lvl7pPr marL="3733800" marR="0" lvl="6" indent="-2159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7pPr>
            <a:lvl8pPr marL="4305300" marR="0" lvl="7" indent="-2032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8pPr>
            <a:lvl9pPr marL="4889500" marR="0" lvl="8" indent="-228600" algn="l" rtl="0">
              <a:spcBef>
                <a:spcPts val="400"/>
              </a:spcBef>
              <a:buClr>
                <a:schemeClr val="accent1"/>
              </a:buClr>
              <a:buSzPct val="61111"/>
              <a:buFont typeface="Noto Sans Symbols"/>
              <a:buChar char="◼"/>
              <a:defRPr sz="1800" b="0" i="0" u="none" strike="noStrike" cap="none">
                <a:solidFill>
                  <a:schemeClr val="dk2"/>
                </a:solidFill>
                <a:latin typeface="Source Sans Pro"/>
                <a:ea typeface="Source Sans Pro"/>
                <a:cs typeface="Source Sans Pro"/>
                <a:sym typeface="Source Sans Pro"/>
              </a:defRPr>
            </a:lvl9pPr>
          </a:lstStyle>
          <a:p>
            <a:endParaRPr/>
          </a:p>
        </p:txBody>
      </p:sp>
      <p:sp>
        <p:nvSpPr>
          <p:cNvPr id="17" name="Shape 17"/>
          <p:cNvSpPr txBox="1">
            <a:spLocks noGrp="1"/>
          </p:cNvSpPr>
          <p:nvPr>
            <p:ph type="body" idx="2"/>
          </p:nvPr>
        </p:nvSpPr>
        <p:spPr>
          <a:xfrm>
            <a:off x="4648200" y="1200150"/>
            <a:ext cx="4343400" cy="3543300"/>
          </a:xfrm>
          <a:prstGeom prst="rect">
            <a:avLst/>
          </a:prstGeom>
          <a:noFill/>
          <a:ln>
            <a:noFill/>
          </a:ln>
        </p:spPr>
        <p:txBody>
          <a:bodyPr lIns="23375" tIns="23375" rIns="23375" bIns="23375" anchor="t" anchorCtr="0"/>
          <a:lstStyle>
            <a:lvl1pPr marL="431800" marR="0" lvl="0" indent="-279400" algn="l" rtl="0">
              <a:spcBef>
                <a:spcPts val="700"/>
              </a:spcBef>
              <a:buClr>
                <a:schemeClr val="accent1"/>
              </a:buClr>
              <a:buSzPct val="71428"/>
              <a:buFont typeface="Noto Sans Symbols"/>
              <a:buChar char="✕"/>
              <a:defRPr sz="3500" b="0" i="0" u="none" strike="noStrike" cap="none">
                <a:solidFill>
                  <a:schemeClr val="dk2"/>
                </a:solidFill>
                <a:latin typeface="Source Sans Pro"/>
                <a:ea typeface="Source Sans Pro"/>
                <a:cs typeface="Source Sans Pro"/>
                <a:sym typeface="Source Sans Pro"/>
              </a:defRPr>
            </a:lvl1pPr>
            <a:lvl2pPr marL="939800" marR="0" lvl="1" indent="-228600" algn="l" rtl="0">
              <a:spcBef>
                <a:spcPts val="600"/>
              </a:spcBef>
              <a:buClr>
                <a:schemeClr val="accent1"/>
              </a:buClr>
              <a:buSzPct val="70000"/>
              <a:buFont typeface="Noto Sans Symbols"/>
              <a:buChar char="+"/>
              <a:defRPr sz="3000" b="0" i="0" u="none" strike="noStrike" cap="none">
                <a:solidFill>
                  <a:schemeClr val="dk2"/>
                </a:solidFill>
                <a:latin typeface="Source Sans Pro"/>
                <a:ea typeface="Source Sans Pro"/>
                <a:cs typeface="Source Sans Pro"/>
                <a:sym typeface="Source Sans Pro"/>
              </a:defRPr>
            </a:lvl2pPr>
            <a:lvl3pPr marL="1435100" marR="0" lvl="2" indent="-177800" algn="l" rtl="0">
              <a:spcBef>
                <a:spcPts val="500"/>
              </a:spcBef>
              <a:buClr>
                <a:schemeClr val="accent1"/>
              </a:buClr>
              <a:buSzPct val="72000"/>
              <a:buFont typeface="Noto Sans Symbols"/>
              <a:buChar char="✕"/>
              <a:defRPr sz="2500" b="0" i="0" u="none" strike="noStrike" cap="none">
                <a:solidFill>
                  <a:schemeClr val="dk2"/>
                </a:solidFill>
                <a:latin typeface="Source Sans Pro"/>
                <a:ea typeface="Source Sans Pro"/>
                <a:cs typeface="Source Sans Pro"/>
                <a:sym typeface="Source Sans Pro"/>
              </a:defRPr>
            </a:lvl3pPr>
            <a:lvl4pPr marL="2006600" marR="0" lvl="3" indent="-190500" algn="l" rtl="0">
              <a:spcBef>
                <a:spcPts val="500"/>
              </a:spcBef>
              <a:buClr>
                <a:schemeClr val="accent1"/>
              </a:buClr>
              <a:buSzPct val="69565"/>
              <a:buFont typeface="Noto Sans Symbols"/>
              <a:buChar char="✱"/>
              <a:defRPr sz="2300" b="0" i="0" u="none" strike="noStrike" cap="none">
                <a:solidFill>
                  <a:schemeClr val="dk2"/>
                </a:solidFill>
                <a:latin typeface="Source Sans Pro"/>
                <a:ea typeface="Source Sans Pro"/>
                <a:cs typeface="Source Sans Pro"/>
                <a:sym typeface="Source Sans Pro"/>
              </a:defRPr>
            </a:lvl4pPr>
            <a:lvl5pPr marL="2590800" marR="0" lvl="4" indent="-203200" algn="l" rtl="0">
              <a:spcBef>
                <a:spcPts val="500"/>
              </a:spcBef>
              <a:buClr>
                <a:schemeClr val="accent1"/>
              </a:buClr>
              <a:buSzPct val="60869"/>
              <a:buFont typeface="Noto Sans Symbols"/>
              <a:buChar char="✕"/>
              <a:defRPr sz="2300" b="0" i="0" u="none" strike="noStrike" cap="none">
                <a:solidFill>
                  <a:schemeClr val="dk2"/>
                </a:solidFill>
                <a:latin typeface="Source Sans Pro"/>
                <a:ea typeface="Source Sans Pro"/>
                <a:cs typeface="Source Sans Pro"/>
                <a:sym typeface="Source Sans Pro"/>
              </a:defRPr>
            </a:lvl5pPr>
            <a:lvl6pPr marL="3162300" marR="0" lvl="5" indent="-203200" algn="l" rtl="0">
              <a:spcBef>
                <a:spcPts val="500"/>
              </a:spcBef>
              <a:buClr>
                <a:schemeClr val="accent1"/>
              </a:buClr>
              <a:buSzPct val="60869"/>
              <a:buFont typeface="Noto Sans Symbols"/>
              <a:buChar char="+"/>
              <a:defRPr sz="2300" b="0" i="0" u="none" strike="noStrike" cap="none">
                <a:solidFill>
                  <a:schemeClr val="dk2"/>
                </a:solidFill>
                <a:latin typeface="Source Sans Pro"/>
                <a:ea typeface="Source Sans Pro"/>
                <a:cs typeface="Source Sans Pro"/>
                <a:sym typeface="Source Sans Pro"/>
              </a:defRPr>
            </a:lvl6pPr>
            <a:lvl7pPr marL="3733800" marR="0" lvl="6" indent="-2159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7pPr>
            <a:lvl8pPr marL="4305300" marR="0" lvl="7" indent="-2032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8pPr>
            <a:lvl9pPr marL="4889500" marR="0" lvl="8" indent="-228600" algn="l" rtl="0">
              <a:spcBef>
                <a:spcPts val="400"/>
              </a:spcBef>
              <a:buClr>
                <a:schemeClr val="accent1"/>
              </a:buClr>
              <a:buSzPct val="61111"/>
              <a:buFont typeface="Noto Sans Symbols"/>
              <a:buChar char="◼"/>
              <a:defRPr sz="1800" b="0" i="0" u="none" strike="noStrike" cap="none">
                <a:solidFill>
                  <a:schemeClr val="dk2"/>
                </a:solidFill>
                <a:latin typeface="Source Sans Pro"/>
                <a:ea typeface="Source Sans Pro"/>
                <a:cs typeface="Source Sans Pro"/>
                <a:sym typeface="Source Sans Pro"/>
              </a:defRPr>
            </a:lvl9pPr>
          </a:lstStyle>
          <a:p>
            <a:endParaRPr/>
          </a:p>
        </p:txBody>
      </p:sp>
      <p:sp>
        <p:nvSpPr>
          <p:cNvPr id="18" name="Shape 18"/>
          <p:cNvSpPr txBox="1">
            <a:spLocks noGrp="1"/>
          </p:cNvSpPr>
          <p:nvPr>
            <p:ph type="dt" idx="10"/>
          </p:nvPr>
        </p:nvSpPr>
        <p:spPr>
          <a:xfrm>
            <a:off x="6477000" y="57150"/>
            <a:ext cx="2514600" cy="216600"/>
          </a:xfrm>
          <a:prstGeom prst="rect">
            <a:avLst/>
          </a:prstGeom>
          <a:noFill/>
          <a:ln>
            <a:noFill/>
          </a:ln>
        </p:spPr>
        <p:txBody>
          <a:bodyPr lIns="23375" tIns="23375" rIns="23375" bIns="23375" anchor="t" anchorCtr="0"/>
          <a:lstStyle>
            <a:lvl1pPr marL="0" marR="0" lvl="0" indent="0" algn="l" rtl="0">
              <a:spcBef>
                <a:spcPts val="0"/>
              </a:spcBef>
              <a:spcAft>
                <a:spcPts val="0"/>
              </a:spcAft>
              <a:buNone/>
              <a:defRPr sz="1500" b="0" i="0" u="none" strike="noStrike" cap="none">
                <a:solidFill>
                  <a:srgbClr val="D28E28"/>
                </a:solidFill>
                <a:latin typeface="Arial"/>
                <a:ea typeface="Arial"/>
                <a:cs typeface="Arial"/>
                <a:sym typeface="Arial"/>
              </a:defRPr>
            </a:lvl1pPr>
            <a:lvl2pPr marL="571500" marR="0" lvl="1" indent="-457200" algn="l" rtl="0">
              <a:spcBef>
                <a:spcPts val="0"/>
              </a:spcBef>
              <a:spcAft>
                <a:spcPts val="0"/>
              </a:spcAft>
              <a:buNone/>
              <a:defRPr sz="2300" b="0" i="0" u="none" strike="noStrike" cap="none">
                <a:solidFill>
                  <a:schemeClr val="dk1"/>
                </a:solidFill>
                <a:latin typeface="Arial"/>
                <a:ea typeface="Arial"/>
                <a:cs typeface="Arial"/>
                <a:sym typeface="Arial"/>
              </a:defRPr>
            </a:lvl2pPr>
            <a:lvl3pPr marL="1143000" marR="0" lvl="2" indent="-914400" algn="l" rtl="0">
              <a:spcBef>
                <a:spcPts val="0"/>
              </a:spcBef>
              <a:spcAft>
                <a:spcPts val="0"/>
              </a:spcAft>
              <a:buNone/>
              <a:defRPr sz="2300" b="0" i="0" u="none" strike="noStrike" cap="none">
                <a:solidFill>
                  <a:schemeClr val="dk1"/>
                </a:solidFill>
                <a:latin typeface="Arial"/>
                <a:ea typeface="Arial"/>
                <a:cs typeface="Arial"/>
                <a:sym typeface="Arial"/>
              </a:defRPr>
            </a:lvl3pPr>
            <a:lvl4pPr marL="1714500" marR="0" lvl="3" indent="-1371600" algn="l" rtl="0">
              <a:spcBef>
                <a:spcPts val="0"/>
              </a:spcBef>
              <a:spcAft>
                <a:spcPts val="0"/>
              </a:spcAft>
              <a:buNone/>
              <a:defRPr sz="2300" b="0" i="0" u="none" strike="noStrike" cap="none">
                <a:solidFill>
                  <a:schemeClr val="dk1"/>
                </a:solidFill>
                <a:latin typeface="Arial"/>
                <a:ea typeface="Arial"/>
                <a:cs typeface="Arial"/>
                <a:sym typeface="Arial"/>
              </a:defRPr>
            </a:lvl4pPr>
            <a:lvl5pPr marL="2286000" marR="0" lvl="4" indent="-1816100" algn="l" rtl="0">
              <a:spcBef>
                <a:spcPts val="0"/>
              </a:spcBef>
              <a:spcAft>
                <a:spcPts val="0"/>
              </a:spcAft>
              <a:buNone/>
              <a:defRPr sz="2300" b="0" i="0" u="none" strike="noStrike" cap="none">
                <a:solidFill>
                  <a:schemeClr val="dk1"/>
                </a:solidFill>
                <a:latin typeface="Arial"/>
                <a:ea typeface="Arial"/>
                <a:cs typeface="Arial"/>
                <a:sym typeface="Arial"/>
              </a:defRPr>
            </a:lvl5pPr>
            <a:lvl6pPr marL="584200" marR="0" lvl="5" indent="0" algn="l" rtl="0">
              <a:spcBef>
                <a:spcPts val="0"/>
              </a:spcBef>
              <a:buNone/>
              <a:defRPr sz="2300" b="0" i="0" u="none" strike="noStrike" cap="none">
                <a:solidFill>
                  <a:schemeClr val="dk1"/>
                </a:solidFill>
                <a:latin typeface="Arial"/>
                <a:ea typeface="Arial"/>
                <a:cs typeface="Arial"/>
                <a:sym typeface="Arial"/>
              </a:defRPr>
            </a:lvl6pPr>
            <a:lvl7pPr marL="698500" marR="0" lvl="6" indent="0" algn="l" rtl="0">
              <a:spcBef>
                <a:spcPts val="0"/>
              </a:spcBef>
              <a:buNone/>
              <a:defRPr sz="2300" b="0" i="0" u="none" strike="noStrike" cap="none">
                <a:solidFill>
                  <a:schemeClr val="dk1"/>
                </a:solidFill>
                <a:latin typeface="Arial"/>
                <a:ea typeface="Arial"/>
                <a:cs typeface="Arial"/>
                <a:sym typeface="Arial"/>
              </a:defRPr>
            </a:lvl7pPr>
            <a:lvl8pPr marL="812800" marR="0" lvl="7" indent="0" algn="l" rtl="0">
              <a:spcBef>
                <a:spcPts val="0"/>
              </a:spcBef>
              <a:buNone/>
              <a:defRPr sz="2300" b="0" i="0" u="none" strike="noStrike" cap="none">
                <a:solidFill>
                  <a:schemeClr val="dk1"/>
                </a:solidFill>
                <a:latin typeface="Arial"/>
                <a:ea typeface="Arial"/>
                <a:cs typeface="Arial"/>
                <a:sym typeface="Arial"/>
              </a:defRPr>
            </a:lvl8pPr>
            <a:lvl9pPr marL="927100" marR="0" lvl="8" indent="0" algn="l" rtl="0">
              <a:spcBef>
                <a:spcPts val="0"/>
              </a:spcBef>
              <a:buNone/>
              <a:defRPr sz="2300" b="0" i="0" u="none" strike="noStrike" cap="none">
                <a:solidFill>
                  <a:schemeClr val="dk1"/>
                </a:solidFill>
                <a:latin typeface="Arial"/>
                <a:ea typeface="Arial"/>
                <a:cs typeface="Arial"/>
                <a:sym typeface="Arial"/>
              </a:defRPr>
            </a:lvl9pPr>
          </a:lstStyle>
          <a:p>
            <a:endParaRPr/>
          </a:p>
        </p:txBody>
      </p:sp>
      <p:sp>
        <p:nvSpPr>
          <p:cNvPr id="19" name="Shape 19"/>
          <p:cNvSpPr txBox="1">
            <a:spLocks noGrp="1"/>
          </p:cNvSpPr>
          <p:nvPr>
            <p:ph type="ftr" idx="11"/>
          </p:nvPr>
        </p:nvSpPr>
        <p:spPr>
          <a:xfrm>
            <a:off x="3124200" y="57150"/>
            <a:ext cx="3352800" cy="216600"/>
          </a:xfrm>
          <a:prstGeom prst="rect">
            <a:avLst/>
          </a:prstGeom>
          <a:noFill/>
          <a:ln>
            <a:noFill/>
          </a:ln>
        </p:spPr>
        <p:txBody>
          <a:bodyPr lIns="23375" tIns="23375" rIns="23375" bIns="23375" anchor="t" anchorCtr="0"/>
          <a:lstStyle>
            <a:lvl1pPr marL="0" marR="0" lvl="0" indent="0" algn="r" rtl="0">
              <a:spcBef>
                <a:spcPts val="0"/>
              </a:spcBef>
              <a:spcAft>
                <a:spcPts val="0"/>
              </a:spcAft>
              <a:buNone/>
              <a:defRPr sz="1500" b="0" i="0" u="none" strike="noStrike" cap="none">
                <a:solidFill>
                  <a:srgbClr val="D28E28"/>
                </a:solidFill>
                <a:latin typeface="Arial"/>
                <a:ea typeface="Arial"/>
                <a:cs typeface="Arial"/>
                <a:sym typeface="Arial"/>
              </a:defRPr>
            </a:lvl1pPr>
            <a:lvl2pPr marL="571500" marR="0" lvl="1" indent="-457200" algn="l" rtl="0">
              <a:spcBef>
                <a:spcPts val="0"/>
              </a:spcBef>
              <a:spcAft>
                <a:spcPts val="0"/>
              </a:spcAft>
              <a:buNone/>
              <a:defRPr sz="2300" b="0" i="0" u="none" strike="noStrike" cap="none">
                <a:solidFill>
                  <a:schemeClr val="dk1"/>
                </a:solidFill>
                <a:latin typeface="Arial"/>
                <a:ea typeface="Arial"/>
                <a:cs typeface="Arial"/>
                <a:sym typeface="Arial"/>
              </a:defRPr>
            </a:lvl2pPr>
            <a:lvl3pPr marL="1143000" marR="0" lvl="2" indent="-914400" algn="l" rtl="0">
              <a:spcBef>
                <a:spcPts val="0"/>
              </a:spcBef>
              <a:spcAft>
                <a:spcPts val="0"/>
              </a:spcAft>
              <a:buNone/>
              <a:defRPr sz="2300" b="0" i="0" u="none" strike="noStrike" cap="none">
                <a:solidFill>
                  <a:schemeClr val="dk1"/>
                </a:solidFill>
                <a:latin typeface="Arial"/>
                <a:ea typeface="Arial"/>
                <a:cs typeface="Arial"/>
                <a:sym typeface="Arial"/>
              </a:defRPr>
            </a:lvl3pPr>
            <a:lvl4pPr marL="1714500" marR="0" lvl="3" indent="-1371600" algn="l" rtl="0">
              <a:spcBef>
                <a:spcPts val="0"/>
              </a:spcBef>
              <a:spcAft>
                <a:spcPts val="0"/>
              </a:spcAft>
              <a:buNone/>
              <a:defRPr sz="2300" b="0" i="0" u="none" strike="noStrike" cap="none">
                <a:solidFill>
                  <a:schemeClr val="dk1"/>
                </a:solidFill>
                <a:latin typeface="Arial"/>
                <a:ea typeface="Arial"/>
                <a:cs typeface="Arial"/>
                <a:sym typeface="Arial"/>
              </a:defRPr>
            </a:lvl4pPr>
            <a:lvl5pPr marL="2286000" marR="0" lvl="4" indent="-1816100" algn="l" rtl="0">
              <a:spcBef>
                <a:spcPts val="0"/>
              </a:spcBef>
              <a:spcAft>
                <a:spcPts val="0"/>
              </a:spcAft>
              <a:buNone/>
              <a:defRPr sz="2300" b="0" i="0" u="none" strike="noStrike" cap="none">
                <a:solidFill>
                  <a:schemeClr val="dk1"/>
                </a:solidFill>
                <a:latin typeface="Arial"/>
                <a:ea typeface="Arial"/>
                <a:cs typeface="Arial"/>
                <a:sym typeface="Arial"/>
              </a:defRPr>
            </a:lvl5pPr>
            <a:lvl6pPr marL="584200" marR="0" lvl="5" indent="0" algn="l" rtl="0">
              <a:spcBef>
                <a:spcPts val="0"/>
              </a:spcBef>
              <a:buNone/>
              <a:defRPr sz="2300" b="0" i="0" u="none" strike="noStrike" cap="none">
                <a:solidFill>
                  <a:schemeClr val="dk1"/>
                </a:solidFill>
                <a:latin typeface="Arial"/>
                <a:ea typeface="Arial"/>
                <a:cs typeface="Arial"/>
                <a:sym typeface="Arial"/>
              </a:defRPr>
            </a:lvl6pPr>
            <a:lvl7pPr marL="698500" marR="0" lvl="6" indent="0" algn="l" rtl="0">
              <a:spcBef>
                <a:spcPts val="0"/>
              </a:spcBef>
              <a:buNone/>
              <a:defRPr sz="2300" b="0" i="0" u="none" strike="noStrike" cap="none">
                <a:solidFill>
                  <a:schemeClr val="dk1"/>
                </a:solidFill>
                <a:latin typeface="Arial"/>
                <a:ea typeface="Arial"/>
                <a:cs typeface="Arial"/>
                <a:sym typeface="Arial"/>
              </a:defRPr>
            </a:lvl7pPr>
            <a:lvl8pPr marL="812800" marR="0" lvl="7" indent="0" algn="l" rtl="0">
              <a:spcBef>
                <a:spcPts val="0"/>
              </a:spcBef>
              <a:buNone/>
              <a:defRPr sz="2300" b="0" i="0" u="none" strike="noStrike" cap="none">
                <a:solidFill>
                  <a:schemeClr val="dk1"/>
                </a:solidFill>
                <a:latin typeface="Arial"/>
                <a:ea typeface="Arial"/>
                <a:cs typeface="Arial"/>
                <a:sym typeface="Arial"/>
              </a:defRPr>
            </a:lvl8pPr>
            <a:lvl9pPr marL="927100" marR="0" lvl="8" indent="0" algn="l" rtl="0">
              <a:spcBef>
                <a:spcPts val="0"/>
              </a:spcBef>
              <a:buNone/>
              <a:defRPr sz="23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sldNum" idx="12"/>
          </p:nvPr>
        </p:nvSpPr>
        <p:spPr>
          <a:xfrm>
            <a:off x="8229600" y="4857750"/>
            <a:ext cx="762000" cy="183300"/>
          </a:xfrm>
          <a:prstGeom prst="rect">
            <a:avLst/>
          </a:prstGeom>
          <a:noFill/>
          <a:ln>
            <a:noFill/>
          </a:ln>
        </p:spPr>
        <p:txBody>
          <a:bodyPr lIns="114900" tIns="57450" rIns="114900" bIns="57450" anchor="t" anchorCtr="0">
            <a:noAutofit/>
          </a:bodyPr>
          <a:lstStyle/>
          <a:p>
            <a:pPr marL="0" marR="0" lvl="0" indent="0" algn="r" rtl="0">
              <a:spcBef>
                <a:spcPts val="0"/>
              </a:spcBef>
              <a:spcAft>
                <a:spcPts val="0"/>
              </a:spcAft>
              <a:buSzPct val="25000"/>
              <a:buNone/>
            </a:pPr>
            <a:fld id="{00000000-1234-1234-1234-123412341234}" type="slidenum">
              <a:rPr lang="en" sz="1500" b="0" i="0" u="none" strike="noStrike" cap="none">
                <a:solidFill>
                  <a:srgbClr val="D28E28"/>
                </a:solidFill>
                <a:latin typeface="Arial"/>
                <a:ea typeface="Arial"/>
                <a:cs typeface="Arial"/>
                <a:sym typeface="Arial"/>
              </a:rPr>
              <a:pPr marL="0" marR="0" lvl="0" indent="0" algn="r" rtl="0">
                <a:spcBef>
                  <a:spcPts val="0"/>
                </a:spcBef>
                <a:spcAft>
                  <a:spcPts val="0"/>
                </a:spcAft>
                <a:buSzPct val="25000"/>
                <a:buNone/>
              </a:pPr>
              <a:t>‹#›</a:t>
            </a:fld>
            <a:endParaRPr lang="en" sz="1500" b="0" i="0" u="none" strike="noStrike" cap="none">
              <a:solidFill>
                <a:srgbClr val="D28E28"/>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304800" y="342900"/>
            <a:ext cx="8686800" cy="628500"/>
          </a:xfrm>
          <a:prstGeom prst="rect">
            <a:avLst/>
          </a:prstGeom>
          <a:noFill/>
          <a:ln>
            <a:noFill/>
          </a:ln>
        </p:spPr>
        <p:txBody>
          <a:bodyPr lIns="23375" tIns="23375" rIns="23375" bIns="23375" anchor="ctr" anchorCtr="0"/>
          <a:lstStyle>
            <a:lvl1pPr marL="0" marR="0" lvl="0" indent="0" algn="l" rtl="0">
              <a:spcBef>
                <a:spcPts val="0"/>
              </a:spcBef>
              <a:buClr>
                <a:schemeClr val="dk2"/>
              </a:buClr>
              <a:buFont typeface="Source Sans Pro"/>
              <a:buNone/>
              <a:defRPr sz="4500" b="0" i="0" u="none" strike="noStrike" cap="none">
                <a:solidFill>
                  <a:schemeClr val="dk2"/>
                </a:solidFill>
                <a:latin typeface="Source Sans Pro"/>
                <a:ea typeface="Source Sans Pro"/>
                <a:cs typeface="Source Sans Pro"/>
                <a:sym typeface="Source Sans Pro"/>
              </a:defRPr>
            </a:lvl1pPr>
            <a:lvl2pPr lvl="1" indent="0">
              <a:spcBef>
                <a:spcPts val="0"/>
              </a:spcBef>
              <a:buNone/>
              <a:defRPr sz="500"/>
            </a:lvl2pPr>
            <a:lvl3pPr lvl="2" indent="0">
              <a:spcBef>
                <a:spcPts val="0"/>
              </a:spcBef>
              <a:buNone/>
              <a:defRPr sz="500"/>
            </a:lvl3pPr>
            <a:lvl4pPr lvl="3" indent="0">
              <a:spcBef>
                <a:spcPts val="0"/>
              </a:spcBef>
              <a:buNone/>
              <a:defRPr sz="500"/>
            </a:lvl4pPr>
            <a:lvl5pPr lvl="4" indent="0">
              <a:spcBef>
                <a:spcPts val="0"/>
              </a:spcBef>
              <a:buNone/>
              <a:defRPr sz="500"/>
            </a:lvl5pPr>
            <a:lvl6pPr lvl="5" indent="0">
              <a:spcBef>
                <a:spcPts val="0"/>
              </a:spcBef>
              <a:buNone/>
              <a:defRPr sz="500"/>
            </a:lvl6pPr>
            <a:lvl7pPr lvl="6" indent="0">
              <a:spcBef>
                <a:spcPts val="0"/>
              </a:spcBef>
              <a:buNone/>
              <a:defRPr sz="500"/>
            </a:lvl7pPr>
            <a:lvl8pPr lvl="7" indent="0">
              <a:spcBef>
                <a:spcPts val="0"/>
              </a:spcBef>
              <a:buNone/>
              <a:defRPr sz="500"/>
            </a:lvl8pPr>
            <a:lvl9pPr lvl="8" indent="0">
              <a:spcBef>
                <a:spcPts val="0"/>
              </a:spcBef>
              <a:buNone/>
              <a:defRPr sz="500"/>
            </a:lvl9pPr>
          </a:lstStyle>
          <a:p>
            <a:endParaRPr/>
          </a:p>
        </p:txBody>
      </p:sp>
      <p:sp>
        <p:nvSpPr>
          <p:cNvPr id="77" name="Shape 77"/>
          <p:cNvSpPr txBox="1">
            <a:spLocks noGrp="1"/>
          </p:cNvSpPr>
          <p:nvPr>
            <p:ph type="body" idx="1"/>
          </p:nvPr>
        </p:nvSpPr>
        <p:spPr>
          <a:xfrm rot="5400000">
            <a:off x="2950950" y="-1480528"/>
            <a:ext cx="3394500" cy="8686800"/>
          </a:xfrm>
          <a:prstGeom prst="rect">
            <a:avLst/>
          </a:prstGeom>
          <a:noFill/>
          <a:ln>
            <a:noFill/>
          </a:ln>
        </p:spPr>
        <p:txBody>
          <a:bodyPr lIns="23375" tIns="23375" rIns="23375" bIns="23375" anchor="t" anchorCtr="0"/>
          <a:lstStyle>
            <a:lvl1pPr marL="431800" marR="0" lvl="0" indent="-254000" algn="l" rtl="0">
              <a:spcBef>
                <a:spcPts val="800"/>
              </a:spcBef>
              <a:buClr>
                <a:schemeClr val="accent1"/>
              </a:buClr>
              <a:buSzPct val="70000"/>
              <a:buFont typeface="Noto Sans Symbols"/>
              <a:buChar char="✕"/>
              <a:defRPr sz="4000" b="0" i="0" u="none" strike="noStrike" cap="none">
                <a:solidFill>
                  <a:schemeClr val="dk2"/>
                </a:solidFill>
                <a:latin typeface="Source Sans Pro"/>
                <a:ea typeface="Source Sans Pro"/>
                <a:cs typeface="Source Sans Pro"/>
                <a:sym typeface="Source Sans Pro"/>
              </a:defRPr>
            </a:lvl1pPr>
            <a:lvl2pPr marL="939800" marR="0" lvl="1" indent="-215900" algn="l" rtl="0">
              <a:spcBef>
                <a:spcPts val="700"/>
              </a:spcBef>
              <a:buClr>
                <a:schemeClr val="accent1"/>
              </a:buClr>
              <a:buSzPct val="71428"/>
              <a:buFont typeface="Noto Sans Symbols"/>
              <a:buChar char="+"/>
              <a:defRPr sz="3500" b="0" i="0" u="none" strike="noStrike" cap="none">
                <a:solidFill>
                  <a:schemeClr val="dk2"/>
                </a:solidFill>
                <a:latin typeface="Source Sans Pro"/>
                <a:ea typeface="Source Sans Pro"/>
                <a:cs typeface="Source Sans Pro"/>
                <a:sym typeface="Source Sans Pro"/>
              </a:defRPr>
            </a:lvl2pPr>
            <a:lvl3pPr marL="1435100" marR="0" lvl="2" indent="-152400" algn="l" rtl="0">
              <a:spcBef>
                <a:spcPts val="600"/>
              </a:spcBef>
              <a:buClr>
                <a:schemeClr val="accent1"/>
              </a:buClr>
              <a:buSzPct val="70000"/>
              <a:buFont typeface="Noto Sans Symbols"/>
              <a:buChar char="✕"/>
              <a:defRPr sz="3000" b="0" i="0" u="none" strike="noStrike" cap="none">
                <a:solidFill>
                  <a:schemeClr val="dk2"/>
                </a:solidFill>
                <a:latin typeface="Source Sans Pro"/>
                <a:ea typeface="Source Sans Pro"/>
                <a:cs typeface="Source Sans Pro"/>
                <a:sym typeface="Source Sans Pro"/>
              </a:defRPr>
            </a:lvl3pPr>
            <a:lvl4pPr marL="2006600" marR="0" lvl="3" indent="-177800" algn="l" rtl="0">
              <a:spcBef>
                <a:spcPts val="500"/>
              </a:spcBef>
              <a:buClr>
                <a:schemeClr val="accent1"/>
              </a:buClr>
              <a:buSzPct val="72000"/>
              <a:buFont typeface="Noto Sans Symbols"/>
              <a:buChar char="✱"/>
              <a:defRPr sz="2500" b="0" i="0" u="none" strike="noStrike" cap="none">
                <a:solidFill>
                  <a:schemeClr val="dk2"/>
                </a:solidFill>
                <a:latin typeface="Source Sans Pro"/>
                <a:ea typeface="Source Sans Pro"/>
                <a:cs typeface="Source Sans Pro"/>
                <a:sym typeface="Source Sans Pro"/>
              </a:defRPr>
            </a:lvl4pPr>
            <a:lvl5pPr marL="2590800" marR="0" lvl="4" indent="-203200" algn="l" rtl="0">
              <a:spcBef>
                <a:spcPts val="500"/>
              </a:spcBef>
              <a:buClr>
                <a:schemeClr val="accent1"/>
              </a:buClr>
              <a:buSzPct val="60869"/>
              <a:buFont typeface="Noto Sans Symbols"/>
              <a:buChar char="✕"/>
              <a:defRPr sz="2300" b="0" i="0" u="none" strike="noStrike" cap="none">
                <a:solidFill>
                  <a:schemeClr val="dk2"/>
                </a:solidFill>
                <a:latin typeface="Source Sans Pro"/>
                <a:ea typeface="Source Sans Pro"/>
                <a:cs typeface="Source Sans Pro"/>
                <a:sym typeface="Source Sans Pro"/>
              </a:defRPr>
            </a:lvl5pPr>
            <a:lvl6pPr marL="3162300" marR="0" lvl="5" indent="-203200" algn="l" rtl="0">
              <a:spcBef>
                <a:spcPts val="500"/>
              </a:spcBef>
              <a:buClr>
                <a:schemeClr val="accent1"/>
              </a:buClr>
              <a:buSzPct val="60869"/>
              <a:buFont typeface="Noto Sans Symbols"/>
              <a:buChar char="+"/>
              <a:defRPr sz="2300" b="0" i="0" u="none" strike="noStrike" cap="none">
                <a:solidFill>
                  <a:schemeClr val="dk2"/>
                </a:solidFill>
                <a:latin typeface="Source Sans Pro"/>
                <a:ea typeface="Source Sans Pro"/>
                <a:cs typeface="Source Sans Pro"/>
                <a:sym typeface="Source Sans Pro"/>
              </a:defRPr>
            </a:lvl6pPr>
            <a:lvl7pPr marL="3733800" marR="0" lvl="6" indent="-2159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7pPr>
            <a:lvl8pPr marL="4305300" marR="0" lvl="7" indent="-2032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8pPr>
            <a:lvl9pPr marL="4889500" marR="0" lvl="8" indent="-228600" algn="l" rtl="0">
              <a:spcBef>
                <a:spcPts val="400"/>
              </a:spcBef>
              <a:buClr>
                <a:schemeClr val="accent1"/>
              </a:buClr>
              <a:buSzPct val="61111"/>
              <a:buFont typeface="Noto Sans Symbols"/>
              <a:buChar char="◼"/>
              <a:defRPr sz="1800" b="0" i="0" u="none" strike="noStrike" cap="none">
                <a:solidFill>
                  <a:schemeClr val="dk2"/>
                </a:solidFill>
                <a:latin typeface="Source Sans Pro"/>
                <a:ea typeface="Source Sans Pro"/>
                <a:cs typeface="Source Sans Pro"/>
                <a:sym typeface="Source Sans Pro"/>
              </a:defRPr>
            </a:lvl9pPr>
          </a:lstStyle>
          <a:p>
            <a:endParaRPr/>
          </a:p>
        </p:txBody>
      </p:sp>
      <p:sp>
        <p:nvSpPr>
          <p:cNvPr id="78" name="Shape 78"/>
          <p:cNvSpPr txBox="1">
            <a:spLocks noGrp="1"/>
          </p:cNvSpPr>
          <p:nvPr>
            <p:ph type="dt" idx="10"/>
          </p:nvPr>
        </p:nvSpPr>
        <p:spPr>
          <a:xfrm>
            <a:off x="6477000" y="57150"/>
            <a:ext cx="2514600" cy="216600"/>
          </a:xfrm>
          <a:prstGeom prst="rect">
            <a:avLst/>
          </a:prstGeom>
          <a:noFill/>
          <a:ln>
            <a:noFill/>
          </a:ln>
        </p:spPr>
        <p:txBody>
          <a:bodyPr lIns="23375" tIns="23375" rIns="23375" bIns="23375" anchor="t" anchorCtr="0"/>
          <a:lstStyle>
            <a:lvl1pPr marL="0" marR="0" lvl="0" indent="0" algn="l" rtl="0">
              <a:spcBef>
                <a:spcPts val="0"/>
              </a:spcBef>
              <a:spcAft>
                <a:spcPts val="0"/>
              </a:spcAft>
              <a:buNone/>
              <a:defRPr sz="1500">
                <a:solidFill>
                  <a:srgbClr val="D28E28"/>
                </a:solidFill>
                <a:latin typeface="Arial"/>
                <a:ea typeface="Arial"/>
                <a:cs typeface="Arial"/>
                <a:sym typeface="Arial"/>
              </a:defRPr>
            </a:lvl1pPr>
            <a:lvl2pPr marL="571500" marR="0" lvl="1" indent="-457200" algn="l" rtl="0">
              <a:spcBef>
                <a:spcPts val="0"/>
              </a:spcBef>
              <a:spcAft>
                <a:spcPts val="0"/>
              </a:spcAft>
              <a:buNone/>
              <a:defRPr sz="2300" b="0" i="0" u="none" strike="noStrike" cap="none">
                <a:solidFill>
                  <a:schemeClr val="dk1"/>
                </a:solidFill>
                <a:latin typeface="Arial"/>
                <a:ea typeface="Arial"/>
                <a:cs typeface="Arial"/>
                <a:sym typeface="Arial"/>
              </a:defRPr>
            </a:lvl2pPr>
            <a:lvl3pPr marL="1143000" marR="0" lvl="2" indent="-914400" algn="l" rtl="0">
              <a:spcBef>
                <a:spcPts val="0"/>
              </a:spcBef>
              <a:spcAft>
                <a:spcPts val="0"/>
              </a:spcAft>
              <a:buNone/>
              <a:defRPr sz="2300" b="0" i="0" u="none" strike="noStrike" cap="none">
                <a:solidFill>
                  <a:schemeClr val="dk1"/>
                </a:solidFill>
                <a:latin typeface="Arial"/>
                <a:ea typeface="Arial"/>
                <a:cs typeface="Arial"/>
                <a:sym typeface="Arial"/>
              </a:defRPr>
            </a:lvl3pPr>
            <a:lvl4pPr marL="1714500" marR="0" lvl="3" indent="-1371600" algn="l" rtl="0">
              <a:spcBef>
                <a:spcPts val="0"/>
              </a:spcBef>
              <a:spcAft>
                <a:spcPts val="0"/>
              </a:spcAft>
              <a:buNone/>
              <a:defRPr sz="2300" b="0" i="0" u="none" strike="noStrike" cap="none">
                <a:solidFill>
                  <a:schemeClr val="dk1"/>
                </a:solidFill>
                <a:latin typeface="Arial"/>
                <a:ea typeface="Arial"/>
                <a:cs typeface="Arial"/>
                <a:sym typeface="Arial"/>
              </a:defRPr>
            </a:lvl4pPr>
            <a:lvl5pPr marL="2286000" marR="0" lvl="4" indent="-1816100" algn="l" rtl="0">
              <a:spcBef>
                <a:spcPts val="0"/>
              </a:spcBef>
              <a:spcAft>
                <a:spcPts val="0"/>
              </a:spcAft>
              <a:buNone/>
              <a:defRPr sz="2300" b="0" i="0" u="none" strike="noStrike" cap="none">
                <a:solidFill>
                  <a:schemeClr val="dk1"/>
                </a:solidFill>
                <a:latin typeface="Arial"/>
                <a:ea typeface="Arial"/>
                <a:cs typeface="Arial"/>
                <a:sym typeface="Arial"/>
              </a:defRPr>
            </a:lvl5pPr>
            <a:lvl6pPr marL="584200" marR="0" lvl="5" indent="0" algn="l" rtl="0">
              <a:spcBef>
                <a:spcPts val="0"/>
              </a:spcBef>
              <a:buNone/>
              <a:defRPr sz="2300" b="0" i="0" u="none" strike="noStrike" cap="none">
                <a:solidFill>
                  <a:schemeClr val="dk1"/>
                </a:solidFill>
                <a:latin typeface="Arial"/>
                <a:ea typeface="Arial"/>
                <a:cs typeface="Arial"/>
                <a:sym typeface="Arial"/>
              </a:defRPr>
            </a:lvl6pPr>
            <a:lvl7pPr marL="698500" marR="0" lvl="6" indent="0" algn="l" rtl="0">
              <a:spcBef>
                <a:spcPts val="0"/>
              </a:spcBef>
              <a:buNone/>
              <a:defRPr sz="2300" b="0" i="0" u="none" strike="noStrike" cap="none">
                <a:solidFill>
                  <a:schemeClr val="dk1"/>
                </a:solidFill>
                <a:latin typeface="Arial"/>
                <a:ea typeface="Arial"/>
                <a:cs typeface="Arial"/>
                <a:sym typeface="Arial"/>
              </a:defRPr>
            </a:lvl7pPr>
            <a:lvl8pPr marL="812800" marR="0" lvl="7" indent="0" algn="l" rtl="0">
              <a:spcBef>
                <a:spcPts val="0"/>
              </a:spcBef>
              <a:buNone/>
              <a:defRPr sz="2300" b="0" i="0" u="none" strike="noStrike" cap="none">
                <a:solidFill>
                  <a:schemeClr val="dk1"/>
                </a:solidFill>
                <a:latin typeface="Arial"/>
                <a:ea typeface="Arial"/>
                <a:cs typeface="Arial"/>
                <a:sym typeface="Arial"/>
              </a:defRPr>
            </a:lvl8pPr>
            <a:lvl9pPr marL="927100" marR="0" lvl="8" indent="0" algn="l" rtl="0">
              <a:spcBef>
                <a:spcPts val="0"/>
              </a:spcBef>
              <a:buNone/>
              <a:defRPr sz="2300" b="0" i="0" u="none" strike="noStrike" cap="none">
                <a:solidFill>
                  <a:schemeClr val="dk1"/>
                </a:solidFill>
                <a:latin typeface="Arial"/>
                <a:ea typeface="Arial"/>
                <a:cs typeface="Arial"/>
                <a:sym typeface="Arial"/>
              </a:defRPr>
            </a:lvl9pPr>
          </a:lstStyle>
          <a:p>
            <a:endParaRPr/>
          </a:p>
        </p:txBody>
      </p:sp>
      <p:sp>
        <p:nvSpPr>
          <p:cNvPr id="79" name="Shape 79"/>
          <p:cNvSpPr txBox="1">
            <a:spLocks noGrp="1"/>
          </p:cNvSpPr>
          <p:nvPr>
            <p:ph type="ftr" idx="11"/>
          </p:nvPr>
        </p:nvSpPr>
        <p:spPr>
          <a:xfrm>
            <a:off x="3124200" y="57150"/>
            <a:ext cx="3352800" cy="216600"/>
          </a:xfrm>
          <a:prstGeom prst="rect">
            <a:avLst/>
          </a:prstGeom>
          <a:noFill/>
          <a:ln>
            <a:noFill/>
          </a:ln>
        </p:spPr>
        <p:txBody>
          <a:bodyPr lIns="23375" tIns="23375" rIns="23375" bIns="23375" anchor="t" anchorCtr="0"/>
          <a:lstStyle>
            <a:lvl1pPr marL="0" marR="0" lvl="0" indent="0" algn="r" rtl="0">
              <a:spcBef>
                <a:spcPts val="0"/>
              </a:spcBef>
              <a:spcAft>
                <a:spcPts val="0"/>
              </a:spcAft>
              <a:buNone/>
              <a:defRPr sz="1500">
                <a:solidFill>
                  <a:srgbClr val="D28E28"/>
                </a:solidFill>
                <a:latin typeface="Arial"/>
                <a:ea typeface="Arial"/>
                <a:cs typeface="Arial"/>
                <a:sym typeface="Arial"/>
              </a:defRPr>
            </a:lvl1pPr>
            <a:lvl2pPr marL="571500" marR="0" lvl="1" indent="-457200" algn="l" rtl="0">
              <a:spcBef>
                <a:spcPts val="0"/>
              </a:spcBef>
              <a:spcAft>
                <a:spcPts val="0"/>
              </a:spcAft>
              <a:buNone/>
              <a:defRPr sz="2300" b="0" i="0" u="none" strike="noStrike" cap="none">
                <a:solidFill>
                  <a:schemeClr val="dk1"/>
                </a:solidFill>
                <a:latin typeface="Arial"/>
                <a:ea typeface="Arial"/>
                <a:cs typeface="Arial"/>
                <a:sym typeface="Arial"/>
              </a:defRPr>
            </a:lvl2pPr>
            <a:lvl3pPr marL="1143000" marR="0" lvl="2" indent="-914400" algn="l" rtl="0">
              <a:spcBef>
                <a:spcPts val="0"/>
              </a:spcBef>
              <a:spcAft>
                <a:spcPts val="0"/>
              </a:spcAft>
              <a:buNone/>
              <a:defRPr sz="2300" b="0" i="0" u="none" strike="noStrike" cap="none">
                <a:solidFill>
                  <a:schemeClr val="dk1"/>
                </a:solidFill>
                <a:latin typeface="Arial"/>
                <a:ea typeface="Arial"/>
                <a:cs typeface="Arial"/>
                <a:sym typeface="Arial"/>
              </a:defRPr>
            </a:lvl3pPr>
            <a:lvl4pPr marL="1714500" marR="0" lvl="3" indent="-1371600" algn="l" rtl="0">
              <a:spcBef>
                <a:spcPts val="0"/>
              </a:spcBef>
              <a:spcAft>
                <a:spcPts val="0"/>
              </a:spcAft>
              <a:buNone/>
              <a:defRPr sz="2300" b="0" i="0" u="none" strike="noStrike" cap="none">
                <a:solidFill>
                  <a:schemeClr val="dk1"/>
                </a:solidFill>
                <a:latin typeface="Arial"/>
                <a:ea typeface="Arial"/>
                <a:cs typeface="Arial"/>
                <a:sym typeface="Arial"/>
              </a:defRPr>
            </a:lvl4pPr>
            <a:lvl5pPr marL="2286000" marR="0" lvl="4" indent="-1816100" algn="l" rtl="0">
              <a:spcBef>
                <a:spcPts val="0"/>
              </a:spcBef>
              <a:spcAft>
                <a:spcPts val="0"/>
              </a:spcAft>
              <a:buNone/>
              <a:defRPr sz="2300" b="0" i="0" u="none" strike="noStrike" cap="none">
                <a:solidFill>
                  <a:schemeClr val="dk1"/>
                </a:solidFill>
                <a:latin typeface="Arial"/>
                <a:ea typeface="Arial"/>
                <a:cs typeface="Arial"/>
                <a:sym typeface="Arial"/>
              </a:defRPr>
            </a:lvl5pPr>
            <a:lvl6pPr marL="584200" marR="0" lvl="5" indent="0" algn="l" rtl="0">
              <a:spcBef>
                <a:spcPts val="0"/>
              </a:spcBef>
              <a:buNone/>
              <a:defRPr sz="2300" b="0" i="0" u="none" strike="noStrike" cap="none">
                <a:solidFill>
                  <a:schemeClr val="dk1"/>
                </a:solidFill>
                <a:latin typeface="Arial"/>
                <a:ea typeface="Arial"/>
                <a:cs typeface="Arial"/>
                <a:sym typeface="Arial"/>
              </a:defRPr>
            </a:lvl6pPr>
            <a:lvl7pPr marL="698500" marR="0" lvl="6" indent="0" algn="l" rtl="0">
              <a:spcBef>
                <a:spcPts val="0"/>
              </a:spcBef>
              <a:buNone/>
              <a:defRPr sz="2300" b="0" i="0" u="none" strike="noStrike" cap="none">
                <a:solidFill>
                  <a:schemeClr val="dk1"/>
                </a:solidFill>
                <a:latin typeface="Arial"/>
                <a:ea typeface="Arial"/>
                <a:cs typeface="Arial"/>
                <a:sym typeface="Arial"/>
              </a:defRPr>
            </a:lvl7pPr>
            <a:lvl8pPr marL="812800" marR="0" lvl="7" indent="0" algn="l" rtl="0">
              <a:spcBef>
                <a:spcPts val="0"/>
              </a:spcBef>
              <a:buNone/>
              <a:defRPr sz="2300" b="0" i="0" u="none" strike="noStrike" cap="none">
                <a:solidFill>
                  <a:schemeClr val="dk1"/>
                </a:solidFill>
                <a:latin typeface="Arial"/>
                <a:ea typeface="Arial"/>
                <a:cs typeface="Arial"/>
                <a:sym typeface="Arial"/>
              </a:defRPr>
            </a:lvl8pPr>
            <a:lvl9pPr marL="927100" marR="0" lvl="8" indent="0" algn="l" rtl="0">
              <a:spcBef>
                <a:spcPts val="0"/>
              </a:spcBef>
              <a:buNone/>
              <a:defRPr sz="2300" b="0" i="0" u="none" strike="noStrike" cap="none">
                <a:solidFill>
                  <a:schemeClr val="dk1"/>
                </a:solidFill>
                <a:latin typeface="Arial"/>
                <a:ea typeface="Arial"/>
                <a:cs typeface="Arial"/>
                <a:sym typeface="Arial"/>
              </a:defRPr>
            </a:lvl9pPr>
          </a:lstStyle>
          <a:p>
            <a:endParaRPr/>
          </a:p>
        </p:txBody>
      </p:sp>
      <p:sp>
        <p:nvSpPr>
          <p:cNvPr id="80" name="Shape 80"/>
          <p:cNvSpPr txBox="1">
            <a:spLocks noGrp="1"/>
          </p:cNvSpPr>
          <p:nvPr>
            <p:ph type="sldNum" idx="12"/>
          </p:nvPr>
        </p:nvSpPr>
        <p:spPr>
          <a:xfrm>
            <a:off x="8229600" y="4857750"/>
            <a:ext cx="762000" cy="183300"/>
          </a:xfrm>
          <a:prstGeom prst="rect">
            <a:avLst/>
          </a:prstGeom>
          <a:noFill/>
          <a:ln>
            <a:noFill/>
          </a:ln>
        </p:spPr>
        <p:txBody>
          <a:bodyPr lIns="114900" tIns="57450" rIns="114900" bIns="57450" anchor="t" anchorCtr="0">
            <a:noAutofit/>
          </a:bodyPr>
          <a:lstStyle/>
          <a:p>
            <a:pPr marL="0" marR="0" lvl="0" indent="0" algn="r" rtl="0">
              <a:spcBef>
                <a:spcPts val="0"/>
              </a:spcBef>
              <a:spcAft>
                <a:spcPts val="0"/>
              </a:spcAft>
              <a:buSzPct val="25000"/>
              <a:buNone/>
            </a:pPr>
            <a:fld id="{00000000-1234-1234-1234-123412341234}" type="slidenum">
              <a:rPr lang="en" sz="1500">
                <a:solidFill>
                  <a:srgbClr val="D28E28"/>
                </a:solidFill>
                <a:latin typeface="Arial"/>
                <a:ea typeface="Arial"/>
                <a:cs typeface="Arial"/>
                <a:sym typeface="Arial"/>
              </a:rPr>
              <a:pPr marL="0" marR="0" lvl="0" indent="0" algn="r" rtl="0">
                <a:spcBef>
                  <a:spcPts val="0"/>
                </a:spcBef>
                <a:spcAft>
                  <a:spcPts val="0"/>
                </a:spcAft>
                <a:buSzPct val="25000"/>
                <a:buNone/>
              </a:pPr>
              <a:t>‹#›</a:t>
            </a:fld>
            <a:endParaRPr lang="en" sz="1500">
              <a:solidFill>
                <a:srgbClr val="D28E28"/>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1"/>
        <p:cNvGrpSpPr/>
        <p:nvPr/>
      </p:nvGrpSpPr>
      <p:grpSpPr>
        <a:xfrm>
          <a:off x="0" y="0"/>
          <a:ext cx="0" cy="0"/>
          <a:chOff x="0" y="0"/>
          <a:chExt cx="0" cy="0"/>
        </a:xfrm>
      </p:grpSpPr>
      <p:sp>
        <p:nvSpPr>
          <p:cNvPr id="82" name="Shape 82"/>
          <p:cNvSpPr txBox="1">
            <a:spLocks noGrp="1"/>
          </p:cNvSpPr>
          <p:nvPr>
            <p:ph type="title"/>
          </p:nvPr>
        </p:nvSpPr>
        <p:spPr>
          <a:xfrm rot="5400000">
            <a:off x="5578050" y="1691907"/>
            <a:ext cx="4388700" cy="1828800"/>
          </a:xfrm>
          <a:prstGeom prst="rect">
            <a:avLst/>
          </a:prstGeom>
          <a:noFill/>
          <a:ln>
            <a:noFill/>
          </a:ln>
        </p:spPr>
        <p:txBody>
          <a:bodyPr lIns="23375" tIns="23375" rIns="23375" bIns="23375" anchor="ctr" anchorCtr="0"/>
          <a:lstStyle>
            <a:lvl1pPr marL="0" marR="0" lvl="0" indent="0" algn="l" rtl="0">
              <a:spcBef>
                <a:spcPts val="0"/>
              </a:spcBef>
              <a:buClr>
                <a:schemeClr val="dk2"/>
              </a:buClr>
              <a:buFont typeface="Source Sans Pro"/>
              <a:buNone/>
              <a:defRPr sz="4500" b="0" i="0" u="none" strike="noStrike" cap="none">
                <a:solidFill>
                  <a:schemeClr val="dk2"/>
                </a:solidFill>
                <a:latin typeface="Source Sans Pro"/>
                <a:ea typeface="Source Sans Pro"/>
                <a:cs typeface="Source Sans Pro"/>
                <a:sym typeface="Source Sans Pro"/>
              </a:defRPr>
            </a:lvl1pPr>
            <a:lvl2pPr lvl="1" indent="0">
              <a:spcBef>
                <a:spcPts val="0"/>
              </a:spcBef>
              <a:buNone/>
              <a:defRPr sz="500"/>
            </a:lvl2pPr>
            <a:lvl3pPr lvl="2" indent="0">
              <a:spcBef>
                <a:spcPts val="0"/>
              </a:spcBef>
              <a:buNone/>
              <a:defRPr sz="500"/>
            </a:lvl3pPr>
            <a:lvl4pPr lvl="3" indent="0">
              <a:spcBef>
                <a:spcPts val="0"/>
              </a:spcBef>
              <a:buNone/>
              <a:defRPr sz="500"/>
            </a:lvl4pPr>
            <a:lvl5pPr lvl="4" indent="0">
              <a:spcBef>
                <a:spcPts val="0"/>
              </a:spcBef>
              <a:buNone/>
              <a:defRPr sz="500"/>
            </a:lvl5pPr>
            <a:lvl6pPr lvl="5" indent="0">
              <a:spcBef>
                <a:spcPts val="0"/>
              </a:spcBef>
              <a:buNone/>
              <a:defRPr sz="500"/>
            </a:lvl6pPr>
            <a:lvl7pPr lvl="6" indent="0">
              <a:spcBef>
                <a:spcPts val="0"/>
              </a:spcBef>
              <a:buNone/>
              <a:defRPr sz="500"/>
            </a:lvl7pPr>
            <a:lvl8pPr lvl="7" indent="0">
              <a:spcBef>
                <a:spcPts val="0"/>
              </a:spcBef>
              <a:buNone/>
              <a:defRPr sz="500"/>
            </a:lvl8pPr>
            <a:lvl9pPr lvl="8" indent="0">
              <a:spcBef>
                <a:spcPts val="0"/>
              </a:spcBef>
              <a:buNone/>
              <a:defRPr sz="500"/>
            </a:lvl9pPr>
          </a:lstStyle>
          <a:p>
            <a:endParaRPr/>
          </a:p>
        </p:txBody>
      </p:sp>
      <p:sp>
        <p:nvSpPr>
          <p:cNvPr id="83" name="Shape 83"/>
          <p:cNvSpPr txBox="1">
            <a:spLocks noGrp="1"/>
          </p:cNvSpPr>
          <p:nvPr>
            <p:ph type="body" idx="1"/>
          </p:nvPr>
        </p:nvSpPr>
        <p:spPr>
          <a:xfrm rot="5400000">
            <a:off x="1387050" y="-517892"/>
            <a:ext cx="4388700" cy="6248400"/>
          </a:xfrm>
          <a:prstGeom prst="rect">
            <a:avLst/>
          </a:prstGeom>
          <a:noFill/>
          <a:ln>
            <a:noFill/>
          </a:ln>
        </p:spPr>
        <p:txBody>
          <a:bodyPr lIns="23375" tIns="23375" rIns="23375" bIns="23375" anchor="t" anchorCtr="0"/>
          <a:lstStyle>
            <a:lvl1pPr marL="431800" marR="0" lvl="0" indent="-254000" algn="l" rtl="0">
              <a:spcBef>
                <a:spcPts val="800"/>
              </a:spcBef>
              <a:buClr>
                <a:schemeClr val="accent1"/>
              </a:buClr>
              <a:buSzPct val="70000"/>
              <a:buFont typeface="Noto Sans Symbols"/>
              <a:buChar char="✕"/>
              <a:defRPr sz="4000" b="0" i="0" u="none" strike="noStrike" cap="none">
                <a:solidFill>
                  <a:schemeClr val="dk2"/>
                </a:solidFill>
                <a:latin typeface="Source Sans Pro"/>
                <a:ea typeface="Source Sans Pro"/>
                <a:cs typeface="Source Sans Pro"/>
                <a:sym typeface="Source Sans Pro"/>
              </a:defRPr>
            </a:lvl1pPr>
            <a:lvl2pPr marL="939800" marR="0" lvl="1" indent="-215900" algn="l" rtl="0">
              <a:spcBef>
                <a:spcPts val="700"/>
              </a:spcBef>
              <a:buClr>
                <a:schemeClr val="accent1"/>
              </a:buClr>
              <a:buSzPct val="71428"/>
              <a:buFont typeface="Noto Sans Symbols"/>
              <a:buChar char="+"/>
              <a:defRPr sz="3500" b="0" i="0" u="none" strike="noStrike" cap="none">
                <a:solidFill>
                  <a:schemeClr val="dk2"/>
                </a:solidFill>
                <a:latin typeface="Source Sans Pro"/>
                <a:ea typeface="Source Sans Pro"/>
                <a:cs typeface="Source Sans Pro"/>
                <a:sym typeface="Source Sans Pro"/>
              </a:defRPr>
            </a:lvl2pPr>
            <a:lvl3pPr marL="1435100" marR="0" lvl="2" indent="-152400" algn="l" rtl="0">
              <a:spcBef>
                <a:spcPts val="600"/>
              </a:spcBef>
              <a:buClr>
                <a:schemeClr val="accent1"/>
              </a:buClr>
              <a:buSzPct val="70000"/>
              <a:buFont typeface="Noto Sans Symbols"/>
              <a:buChar char="✕"/>
              <a:defRPr sz="3000" b="0" i="0" u="none" strike="noStrike" cap="none">
                <a:solidFill>
                  <a:schemeClr val="dk2"/>
                </a:solidFill>
                <a:latin typeface="Source Sans Pro"/>
                <a:ea typeface="Source Sans Pro"/>
                <a:cs typeface="Source Sans Pro"/>
                <a:sym typeface="Source Sans Pro"/>
              </a:defRPr>
            </a:lvl3pPr>
            <a:lvl4pPr marL="2006600" marR="0" lvl="3" indent="-177800" algn="l" rtl="0">
              <a:spcBef>
                <a:spcPts val="500"/>
              </a:spcBef>
              <a:buClr>
                <a:schemeClr val="accent1"/>
              </a:buClr>
              <a:buSzPct val="72000"/>
              <a:buFont typeface="Noto Sans Symbols"/>
              <a:buChar char="✱"/>
              <a:defRPr sz="2500" b="0" i="0" u="none" strike="noStrike" cap="none">
                <a:solidFill>
                  <a:schemeClr val="dk2"/>
                </a:solidFill>
                <a:latin typeface="Source Sans Pro"/>
                <a:ea typeface="Source Sans Pro"/>
                <a:cs typeface="Source Sans Pro"/>
                <a:sym typeface="Source Sans Pro"/>
              </a:defRPr>
            </a:lvl4pPr>
            <a:lvl5pPr marL="2590800" marR="0" lvl="4" indent="-203200" algn="l" rtl="0">
              <a:spcBef>
                <a:spcPts val="500"/>
              </a:spcBef>
              <a:buClr>
                <a:schemeClr val="accent1"/>
              </a:buClr>
              <a:buSzPct val="60869"/>
              <a:buFont typeface="Noto Sans Symbols"/>
              <a:buChar char="✕"/>
              <a:defRPr sz="2300" b="0" i="0" u="none" strike="noStrike" cap="none">
                <a:solidFill>
                  <a:schemeClr val="dk2"/>
                </a:solidFill>
                <a:latin typeface="Source Sans Pro"/>
                <a:ea typeface="Source Sans Pro"/>
                <a:cs typeface="Source Sans Pro"/>
                <a:sym typeface="Source Sans Pro"/>
              </a:defRPr>
            </a:lvl5pPr>
            <a:lvl6pPr marL="3162300" marR="0" lvl="5" indent="-203200" algn="l" rtl="0">
              <a:spcBef>
                <a:spcPts val="500"/>
              </a:spcBef>
              <a:buClr>
                <a:schemeClr val="accent1"/>
              </a:buClr>
              <a:buSzPct val="60869"/>
              <a:buFont typeface="Noto Sans Symbols"/>
              <a:buChar char="+"/>
              <a:defRPr sz="2300" b="0" i="0" u="none" strike="noStrike" cap="none">
                <a:solidFill>
                  <a:schemeClr val="dk2"/>
                </a:solidFill>
                <a:latin typeface="Source Sans Pro"/>
                <a:ea typeface="Source Sans Pro"/>
                <a:cs typeface="Source Sans Pro"/>
                <a:sym typeface="Source Sans Pro"/>
              </a:defRPr>
            </a:lvl6pPr>
            <a:lvl7pPr marL="3733800" marR="0" lvl="6" indent="-2159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7pPr>
            <a:lvl8pPr marL="4305300" marR="0" lvl="7" indent="-2032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8pPr>
            <a:lvl9pPr marL="4889500" marR="0" lvl="8" indent="-228600" algn="l" rtl="0">
              <a:spcBef>
                <a:spcPts val="400"/>
              </a:spcBef>
              <a:buClr>
                <a:schemeClr val="accent1"/>
              </a:buClr>
              <a:buSzPct val="61111"/>
              <a:buFont typeface="Noto Sans Symbols"/>
              <a:buChar char="◼"/>
              <a:defRPr sz="1800" b="0" i="0" u="none" strike="noStrike" cap="none">
                <a:solidFill>
                  <a:schemeClr val="dk2"/>
                </a:solidFill>
                <a:latin typeface="Source Sans Pro"/>
                <a:ea typeface="Source Sans Pro"/>
                <a:cs typeface="Source Sans Pro"/>
                <a:sym typeface="Source Sans Pro"/>
              </a:defRPr>
            </a:lvl9pPr>
          </a:lstStyle>
          <a:p>
            <a:endParaRPr/>
          </a:p>
        </p:txBody>
      </p:sp>
      <p:sp>
        <p:nvSpPr>
          <p:cNvPr id="84" name="Shape 84"/>
          <p:cNvSpPr txBox="1">
            <a:spLocks noGrp="1"/>
          </p:cNvSpPr>
          <p:nvPr>
            <p:ph type="dt" idx="10"/>
          </p:nvPr>
        </p:nvSpPr>
        <p:spPr>
          <a:xfrm>
            <a:off x="6477000" y="57150"/>
            <a:ext cx="2514600" cy="216600"/>
          </a:xfrm>
          <a:prstGeom prst="rect">
            <a:avLst/>
          </a:prstGeom>
          <a:noFill/>
          <a:ln>
            <a:noFill/>
          </a:ln>
        </p:spPr>
        <p:txBody>
          <a:bodyPr lIns="23375" tIns="23375" rIns="23375" bIns="23375" anchor="t" anchorCtr="0"/>
          <a:lstStyle>
            <a:lvl1pPr marL="0" marR="0" lvl="0" indent="0" algn="l" rtl="0">
              <a:spcBef>
                <a:spcPts val="0"/>
              </a:spcBef>
              <a:spcAft>
                <a:spcPts val="0"/>
              </a:spcAft>
              <a:buNone/>
              <a:defRPr sz="1500">
                <a:solidFill>
                  <a:srgbClr val="D28E28"/>
                </a:solidFill>
                <a:latin typeface="Arial"/>
                <a:ea typeface="Arial"/>
                <a:cs typeface="Arial"/>
                <a:sym typeface="Arial"/>
              </a:defRPr>
            </a:lvl1pPr>
            <a:lvl2pPr marL="571500" marR="0" lvl="1" indent="-457200" algn="l" rtl="0">
              <a:spcBef>
                <a:spcPts val="0"/>
              </a:spcBef>
              <a:spcAft>
                <a:spcPts val="0"/>
              </a:spcAft>
              <a:buNone/>
              <a:defRPr sz="2300" b="0" i="0" u="none" strike="noStrike" cap="none">
                <a:solidFill>
                  <a:schemeClr val="dk1"/>
                </a:solidFill>
                <a:latin typeface="Arial"/>
                <a:ea typeface="Arial"/>
                <a:cs typeface="Arial"/>
                <a:sym typeface="Arial"/>
              </a:defRPr>
            </a:lvl2pPr>
            <a:lvl3pPr marL="1143000" marR="0" lvl="2" indent="-914400" algn="l" rtl="0">
              <a:spcBef>
                <a:spcPts val="0"/>
              </a:spcBef>
              <a:spcAft>
                <a:spcPts val="0"/>
              </a:spcAft>
              <a:buNone/>
              <a:defRPr sz="2300" b="0" i="0" u="none" strike="noStrike" cap="none">
                <a:solidFill>
                  <a:schemeClr val="dk1"/>
                </a:solidFill>
                <a:latin typeface="Arial"/>
                <a:ea typeface="Arial"/>
                <a:cs typeface="Arial"/>
                <a:sym typeface="Arial"/>
              </a:defRPr>
            </a:lvl3pPr>
            <a:lvl4pPr marL="1714500" marR="0" lvl="3" indent="-1371600" algn="l" rtl="0">
              <a:spcBef>
                <a:spcPts val="0"/>
              </a:spcBef>
              <a:spcAft>
                <a:spcPts val="0"/>
              </a:spcAft>
              <a:buNone/>
              <a:defRPr sz="2300" b="0" i="0" u="none" strike="noStrike" cap="none">
                <a:solidFill>
                  <a:schemeClr val="dk1"/>
                </a:solidFill>
                <a:latin typeface="Arial"/>
                <a:ea typeface="Arial"/>
                <a:cs typeface="Arial"/>
                <a:sym typeface="Arial"/>
              </a:defRPr>
            </a:lvl4pPr>
            <a:lvl5pPr marL="2286000" marR="0" lvl="4" indent="-1816100" algn="l" rtl="0">
              <a:spcBef>
                <a:spcPts val="0"/>
              </a:spcBef>
              <a:spcAft>
                <a:spcPts val="0"/>
              </a:spcAft>
              <a:buNone/>
              <a:defRPr sz="2300" b="0" i="0" u="none" strike="noStrike" cap="none">
                <a:solidFill>
                  <a:schemeClr val="dk1"/>
                </a:solidFill>
                <a:latin typeface="Arial"/>
                <a:ea typeface="Arial"/>
                <a:cs typeface="Arial"/>
                <a:sym typeface="Arial"/>
              </a:defRPr>
            </a:lvl5pPr>
            <a:lvl6pPr marL="584200" marR="0" lvl="5" indent="0" algn="l" rtl="0">
              <a:spcBef>
                <a:spcPts val="0"/>
              </a:spcBef>
              <a:buNone/>
              <a:defRPr sz="2300" b="0" i="0" u="none" strike="noStrike" cap="none">
                <a:solidFill>
                  <a:schemeClr val="dk1"/>
                </a:solidFill>
                <a:latin typeface="Arial"/>
                <a:ea typeface="Arial"/>
                <a:cs typeface="Arial"/>
                <a:sym typeface="Arial"/>
              </a:defRPr>
            </a:lvl6pPr>
            <a:lvl7pPr marL="698500" marR="0" lvl="6" indent="0" algn="l" rtl="0">
              <a:spcBef>
                <a:spcPts val="0"/>
              </a:spcBef>
              <a:buNone/>
              <a:defRPr sz="2300" b="0" i="0" u="none" strike="noStrike" cap="none">
                <a:solidFill>
                  <a:schemeClr val="dk1"/>
                </a:solidFill>
                <a:latin typeface="Arial"/>
                <a:ea typeface="Arial"/>
                <a:cs typeface="Arial"/>
                <a:sym typeface="Arial"/>
              </a:defRPr>
            </a:lvl7pPr>
            <a:lvl8pPr marL="812800" marR="0" lvl="7" indent="0" algn="l" rtl="0">
              <a:spcBef>
                <a:spcPts val="0"/>
              </a:spcBef>
              <a:buNone/>
              <a:defRPr sz="2300" b="0" i="0" u="none" strike="noStrike" cap="none">
                <a:solidFill>
                  <a:schemeClr val="dk1"/>
                </a:solidFill>
                <a:latin typeface="Arial"/>
                <a:ea typeface="Arial"/>
                <a:cs typeface="Arial"/>
                <a:sym typeface="Arial"/>
              </a:defRPr>
            </a:lvl8pPr>
            <a:lvl9pPr marL="927100" marR="0" lvl="8" indent="0" algn="l" rtl="0">
              <a:spcBef>
                <a:spcPts val="0"/>
              </a:spcBef>
              <a:buNone/>
              <a:defRPr sz="2300" b="0" i="0" u="none" strike="noStrike" cap="none">
                <a:solidFill>
                  <a:schemeClr val="dk1"/>
                </a:solidFill>
                <a:latin typeface="Arial"/>
                <a:ea typeface="Arial"/>
                <a:cs typeface="Arial"/>
                <a:sym typeface="Arial"/>
              </a:defRPr>
            </a:lvl9pPr>
          </a:lstStyle>
          <a:p>
            <a:endParaRPr/>
          </a:p>
        </p:txBody>
      </p:sp>
      <p:sp>
        <p:nvSpPr>
          <p:cNvPr id="85" name="Shape 85"/>
          <p:cNvSpPr txBox="1">
            <a:spLocks noGrp="1"/>
          </p:cNvSpPr>
          <p:nvPr>
            <p:ph type="ftr" idx="11"/>
          </p:nvPr>
        </p:nvSpPr>
        <p:spPr>
          <a:xfrm>
            <a:off x="3124200" y="57150"/>
            <a:ext cx="3352800" cy="216600"/>
          </a:xfrm>
          <a:prstGeom prst="rect">
            <a:avLst/>
          </a:prstGeom>
          <a:noFill/>
          <a:ln>
            <a:noFill/>
          </a:ln>
        </p:spPr>
        <p:txBody>
          <a:bodyPr lIns="23375" tIns="23375" rIns="23375" bIns="23375" anchor="t" anchorCtr="0"/>
          <a:lstStyle>
            <a:lvl1pPr marL="0" marR="0" lvl="0" indent="0" algn="r" rtl="0">
              <a:spcBef>
                <a:spcPts val="0"/>
              </a:spcBef>
              <a:spcAft>
                <a:spcPts val="0"/>
              </a:spcAft>
              <a:buNone/>
              <a:defRPr sz="1500">
                <a:solidFill>
                  <a:srgbClr val="D28E28"/>
                </a:solidFill>
                <a:latin typeface="Arial"/>
                <a:ea typeface="Arial"/>
                <a:cs typeface="Arial"/>
                <a:sym typeface="Arial"/>
              </a:defRPr>
            </a:lvl1pPr>
            <a:lvl2pPr marL="571500" marR="0" lvl="1" indent="-457200" algn="l" rtl="0">
              <a:spcBef>
                <a:spcPts val="0"/>
              </a:spcBef>
              <a:spcAft>
                <a:spcPts val="0"/>
              </a:spcAft>
              <a:buNone/>
              <a:defRPr sz="2300" b="0" i="0" u="none" strike="noStrike" cap="none">
                <a:solidFill>
                  <a:schemeClr val="dk1"/>
                </a:solidFill>
                <a:latin typeface="Arial"/>
                <a:ea typeface="Arial"/>
                <a:cs typeface="Arial"/>
                <a:sym typeface="Arial"/>
              </a:defRPr>
            </a:lvl2pPr>
            <a:lvl3pPr marL="1143000" marR="0" lvl="2" indent="-914400" algn="l" rtl="0">
              <a:spcBef>
                <a:spcPts val="0"/>
              </a:spcBef>
              <a:spcAft>
                <a:spcPts val="0"/>
              </a:spcAft>
              <a:buNone/>
              <a:defRPr sz="2300" b="0" i="0" u="none" strike="noStrike" cap="none">
                <a:solidFill>
                  <a:schemeClr val="dk1"/>
                </a:solidFill>
                <a:latin typeface="Arial"/>
                <a:ea typeface="Arial"/>
                <a:cs typeface="Arial"/>
                <a:sym typeface="Arial"/>
              </a:defRPr>
            </a:lvl3pPr>
            <a:lvl4pPr marL="1714500" marR="0" lvl="3" indent="-1371600" algn="l" rtl="0">
              <a:spcBef>
                <a:spcPts val="0"/>
              </a:spcBef>
              <a:spcAft>
                <a:spcPts val="0"/>
              </a:spcAft>
              <a:buNone/>
              <a:defRPr sz="2300" b="0" i="0" u="none" strike="noStrike" cap="none">
                <a:solidFill>
                  <a:schemeClr val="dk1"/>
                </a:solidFill>
                <a:latin typeface="Arial"/>
                <a:ea typeface="Arial"/>
                <a:cs typeface="Arial"/>
                <a:sym typeface="Arial"/>
              </a:defRPr>
            </a:lvl4pPr>
            <a:lvl5pPr marL="2286000" marR="0" lvl="4" indent="-1816100" algn="l" rtl="0">
              <a:spcBef>
                <a:spcPts val="0"/>
              </a:spcBef>
              <a:spcAft>
                <a:spcPts val="0"/>
              </a:spcAft>
              <a:buNone/>
              <a:defRPr sz="2300" b="0" i="0" u="none" strike="noStrike" cap="none">
                <a:solidFill>
                  <a:schemeClr val="dk1"/>
                </a:solidFill>
                <a:latin typeface="Arial"/>
                <a:ea typeface="Arial"/>
                <a:cs typeface="Arial"/>
                <a:sym typeface="Arial"/>
              </a:defRPr>
            </a:lvl5pPr>
            <a:lvl6pPr marL="584200" marR="0" lvl="5" indent="0" algn="l" rtl="0">
              <a:spcBef>
                <a:spcPts val="0"/>
              </a:spcBef>
              <a:buNone/>
              <a:defRPr sz="2300" b="0" i="0" u="none" strike="noStrike" cap="none">
                <a:solidFill>
                  <a:schemeClr val="dk1"/>
                </a:solidFill>
                <a:latin typeface="Arial"/>
                <a:ea typeface="Arial"/>
                <a:cs typeface="Arial"/>
                <a:sym typeface="Arial"/>
              </a:defRPr>
            </a:lvl6pPr>
            <a:lvl7pPr marL="698500" marR="0" lvl="6" indent="0" algn="l" rtl="0">
              <a:spcBef>
                <a:spcPts val="0"/>
              </a:spcBef>
              <a:buNone/>
              <a:defRPr sz="2300" b="0" i="0" u="none" strike="noStrike" cap="none">
                <a:solidFill>
                  <a:schemeClr val="dk1"/>
                </a:solidFill>
                <a:latin typeface="Arial"/>
                <a:ea typeface="Arial"/>
                <a:cs typeface="Arial"/>
                <a:sym typeface="Arial"/>
              </a:defRPr>
            </a:lvl7pPr>
            <a:lvl8pPr marL="812800" marR="0" lvl="7" indent="0" algn="l" rtl="0">
              <a:spcBef>
                <a:spcPts val="0"/>
              </a:spcBef>
              <a:buNone/>
              <a:defRPr sz="2300" b="0" i="0" u="none" strike="noStrike" cap="none">
                <a:solidFill>
                  <a:schemeClr val="dk1"/>
                </a:solidFill>
                <a:latin typeface="Arial"/>
                <a:ea typeface="Arial"/>
                <a:cs typeface="Arial"/>
                <a:sym typeface="Arial"/>
              </a:defRPr>
            </a:lvl8pPr>
            <a:lvl9pPr marL="927100" marR="0" lvl="8" indent="0" algn="l" rtl="0">
              <a:spcBef>
                <a:spcPts val="0"/>
              </a:spcBef>
              <a:buNone/>
              <a:defRPr sz="2300" b="0" i="0" u="none" strike="noStrike" cap="none">
                <a:solidFill>
                  <a:schemeClr val="dk1"/>
                </a:solidFill>
                <a:latin typeface="Arial"/>
                <a:ea typeface="Arial"/>
                <a:cs typeface="Arial"/>
                <a:sym typeface="Arial"/>
              </a:defRPr>
            </a:lvl9pPr>
          </a:lstStyle>
          <a:p>
            <a:endParaRPr/>
          </a:p>
        </p:txBody>
      </p:sp>
      <p:sp>
        <p:nvSpPr>
          <p:cNvPr id="86" name="Shape 86"/>
          <p:cNvSpPr txBox="1">
            <a:spLocks noGrp="1"/>
          </p:cNvSpPr>
          <p:nvPr>
            <p:ph type="sldNum" idx="12"/>
          </p:nvPr>
        </p:nvSpPr>
        <p:spPr>
          <a:xfrm>
            <a:off x="8229600" y="4857750"/>
            <a:ext cx="762000" cy="183300"/>
          </a:xfrm>
          <a:prstGeom prst="rect">
            <a:avLst/>
          </a:prstGeom>
          <a:noFill/>
          <a:ln>
            <a:noFill/>
          </a:ln>
        </p:spPr>
        <p:txBody>
          <a:bodyPr lIns="114900" tIns="57450" rIns="114900" bIns="57450" anchor="t" anchorCtr="0">
            <a:noAutofit/>
          </a:bodyPr>
          <a:lstStyle/>
          <a:p>
            <a:pPr marL="0" marR="0" lvl="0" indent="0" algn="r" rtl="0">
              <a:spcBef>
                <a:spcPts val="0"/>
              </a:spcBef>
              <a:spcAft>
                <a:spcPts val="0"/>
              </a:spcAft>
              <a:buSzPct val="25000"/>
              <a:buNone/>
            </a:pPr>
            <a:fld id="{00000000-1234-1234-1234-123412341234}" type="slidenum">
              <a:rPr lang="en" sz="1500">
                <a:solidFill>
                  <a:srgbClr val="D28E28"/>
                </a:solidFill>
                <a:latin typeface="Arial"/>
                <a:ea typeface="Arial"/>
                <a:cs typeface="Arial"/>
                <a:sym typeface="Arial"/>
              </a:rPr>
              <a:pPr marL="0" marR="0" lvl="0" indent="0" algn="r" rtl="0">
                <a:spcBef>
                  <a:spcPts val="0"/>
                </a:spcBef>
                <a:spcAft>
                  <a:spcPts val="0"/>
                </a:spcAft>
                <a:buSzPct val="25000"/>
                <a:buNone/>
              </a:pPr>
              <a:t>‹#›</a:t>
            </a:fld>
            <a:endParaRPr lang="en" sz="1500">
              <a:solidFill>
                <a:srgbClr val="D28E28"/>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311700" y="445025"/>
            <a:ext cx="8520600" cy="572700"/>
          </a:xfrm>
          <a:prstGeom prst="rect">
            <a:avLst/>
          </a:prstGeom>
        </p:spPr>
        <p:txBody>
          <a:bodyPr lIns="23375" tIns="23375" rIns="23375" bIns="2337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89" name="Shape 89"/>
          <p:cNvSpPr txBox="1">
            <a:spLocks noGrp="1"/>
          </p:cNvSpPr>
          <p:nvPr>
            <p:ph type="body" idx="1"/>
          </p:nvPr>
        </p:nvSpPr>
        <p:spPr>
          <a:xfrm>
            <a:off x="311700" y="1152475"/>
            <a:ext cx="8520600" cy="3416400"/>
          </a:xfrm>
          <a:prstGeom prst="rect">
            <a:avLst/>
          </a:prstGeom>
        </p:spPr>
        <p:txBody>
          <a:bodyPr lIns="23375" tIns="23375" rIns="23375" bIns="2337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0" name="Shape 90"/>
          <p:cNvSpPr txBox="1">
            <a:spLocks noGrp="1"/>
          </p:cNvSpPr>
          <p:nvPr>
            <p:ph type="sldNum" idx="12"/>
          </p:nvPr>
        </p:nvSpPr>
        <p:spPr>
          <a:xfrm>
            <a:off x="8490250" y="4681009"/>
            <a:ext cx="548700" cy="393600"/>
          </a:xfrm>
          <a:prstGeom prst="rect">
            <a:avLst/>
          </a:prstGeom>
        </p:spPr>
        <p:txBody>
          <a:bodyPr lIns="114900" tIns="57450" rIns="114900" bIns="57450" anchor="t"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1"/>
        <p:cNvGrpSpPr/>
        <p:nvPr/>
      </p:nvGrpSpPr>
      <p:grpSpPr>
        <a:xfrm>
          <a:off x="0" y="0"/>
          <a:ext cx="0" cy="0"/>
          <a:chOff x="0" y="0"/>
          <a:chExt cx="0" cy="0"/>
        </a:xfrm>
      </p:grpSpPr>
      <p:cxnSp>
        <p:nvCxnSpPr>
          <p:cNvPr id="22" name="Shape 22"/>
          <p:cNvCxnSpPr/>
          <p:nvPr/>
        </p:nvCxnSpPr>
        <p:spPr>
          <a:xfrm>
            <a:off x="514350" y="4012426"/>
            <a:ext cx="8629800" cy="1800"/>
          </a:xfrm>
          <a:prstGeom prst="straightConnector1">
            <a:avLst/>
          </a:prstGeom>
          <a:noFill/>
          <a:ln w="9525" cap="flat" cmpd="sng">
            <a:solidFill>
              <a:schemeClr val="accent1"/>
            </a:solidFill>
            <a:prstDash val="solid"/>
            <a:round/>
            <a:headEnd type="none" w="med" len="med"/>
            <a:tailEnd type="none" w="med" len="med"/>
          </a:ln>
        </p:spPr>
      </p:cxnSp>
      <p:sp>
        <p:nvSpPr>
          <p:cNvPr id="23" name="Shape 23"/>
          <p:cNvSpPr txBox="1">
            <a:spLocks noGrp="1"/>
          </p:cNvSpPr>
          <p:nvPr>
            <p:ph type="ctrTitle"/>
          </p:nvPr>
        </p:nvSpPr>
        <p:spPr>
          <a:xfrm>
            <a:off x="381000" y="3640058"/>
            <a:ext cx="8458200" cy="916800"/>
          </a:xfrm>
          <a:prstGeom prst="rect">
            <a:avLst/>
          </a:prstGeom>
          <a:noFill/>
          <a:ln>
            <a:noFill/>
          </a:ln>
        </p:spPr>
        <p:txBody>
          <a:bodyPr lIns="23375" tIns="23375" rIns="23375" bIns="23375" anchor="t" anchorCtr="0"/>
          <a:lstStyle>
            <a:lvl1pPr marL="0" marR="0" lvl="0" indent="0" algn="l" rtl="0">
              <a:spcBef>
                <a:spcPts val="0"/>
              </a:spcBef>
              <a:buClr>
                <a:schemeClr val="dk2"/>
              </a:buClr>
              <a:buFont typeface="Source Sans Pro"/>
              <a:buNone/>
              <a:defRPr sz="4500" b="0" i="0" u="none" strike="noStrike" cap="none">
                <a:solidFill>
                  <a:schemeClr val="dk2"/>
                </a:solidFill>
                <a:latin typeface="Source Sans Pro"/>
                <a:ea typeface="Source Sans Pro"/>
                <a:cs typeface="Source Sans Pro"/>
                <a:sym typeface="Source Sans Pro"/>
              </a:defRPr>
            </a:lvl1pPr>
            <a:lvl2pPr lvl="1" indent="0">
              <a:spcBef>
                <a:spcPts val="0"/>
              </a:spcBef>
              <a:buNone/>
              <a:defRPr sz="500"/>
            </a:lvl2pPr>
            <a:lvl3pPr lvl="2" indent="0">
              <a:spcBef>
                <a:spcPts val="0"/>
              </a:spcBef>
              <a:buNone/>
              <a:defRPr sz="500"/>
            </a:lvl3pPr>
            <a:lvl4pPr lvl="3" indent="0">
              <a:spcBef>
                <a:spcPts val="0"/>
              </a:spcBef>
              <a:buNone/>
              <a:defRPr sz="500"/>
            </a:lvl4pPr>
            <a:lvl5pPr lvl="4" indent="0">
              <a:spcBef>
                <a:spcPts val="0"/>
              </a:spcBef>
              <a:buNone/>
              <a:defRPr sz="500"/>
            </a:lvl5pPr>
            <a:lvl6pPr lvl="5" indent="0">
              <a:spcBef>
                <a:spcPts val="0"/>
              </a:spcBef>
              <a:buNone/>
              <a:defRPr sz="500"/>
            </a:lvl6pPr>
            <a:lvl7pPr lvl="6" indent="0">
              <a:spcBef>
                <a:spcPts val="0"/>
              </a:spcBef>
              <a:buNone/>
              <a:defRPr sz="500"/>
            </a:lvl7pPr>
            <a:lvl8pPr lvl="7" indent="0">
              <a:spcBef>
                <a:spcPts val="0"/>
              </a:spcBef>
              <a:buNone/>
              <a:defRPr sz="500"/>
            </a:lvl8pPr>
            <a:lvl9pPr lvl="8" indent="0">
              <a:spcBef>
                <a:spcPts val="0"/>
              </a:spcBef>
              <a:buNone/>
              <a:defRPr sz="500"/>
            </a:lvl9pPr>
          </a:lstStyle>
          <a:p>
            <a:endParaRPr/>
          </a:p>
        </p:txBody>
      </p:sp>
      <p:sp>
        <p:nvSpPr>
          <p:cNvPr id="24" name="Shape 24"/>
          <p:cNvSpPr txBox="1">
            <a:spLocks noGrp="1"/>
          </p:cNvSpPr>
          <p:nvPr>
            <p:ph type="subTitle" idx="1"/>
          </p:nvPr>
        </p:nvSpPr>
        <p:spPr>
          <a:xfrm>
            <a:off x="381000" y="2914649"/>
            <a:ext cx="8458200" cy="685800"/>
          </a:xfrm>
          <a:prstGeom prst="rect">
            <a:avLst/>
          </a:prstGeom>
          <a:noFill/>
          <a:ln>
            <a:noFill/>
          </a:ln>
        </p:spPr>
        <p:txBody>
          <a:bodyPr lIns="23375" tIns="23375" rIns="23375" bIns="23375" anchor="b" anchorCtr="0"/>
          <a:lstStyle>
            <a:lvl1pPr marL="0" marR="0" lvl="0" indent="0" algn="l" rtl="0">
              <a:spcBef>
                <a:spcPts val="600"/>
              </a:spcBef>
              <a:buClr>
                <a:schemeClr val="accent1"/>
              </a:buClr>
              <a:buFont typeface="Noto Sans Symbols"/>
              <a:buNone/>
              <a:defRPr sz="3000" b="0" i="0" u="none" strike="noStrike" cap="none">
                <a:solidFill>
                  <a:srgbClr val="44332A"/>
                </a:solidFill>
                <a:latin typeface="Source Sans Pro"/>
                <a:ea typeface="Source Sans Pro"/>
                <a:cs typeface="Source Sans Pro"/>
                <a:sym typeface="Source Sans Pro"/>
              </a:defRPr>
            </a:lvl1pPr>
            <a:lvl2pPr marL="571500" marR="0" lvl="1" indent="0" algn="ctr" rtl="0">
              <a:spcBef>
                <a:spcPts val="700"/>
              </a:spcBef>
              <a:buClr>
                <a:schemeClr val="accent1"/>
              </a:buClr>
              <a:buFont typeface="Noto Sans Symbols"/>
              <a:buNone/>
              <a:defRPr sz="3500" b="0" i="0" u="none" strike="noStrike" cap="none">
                <a:solidFill>
                  <a:schemeClr val="dk2"/>
                </a:solidFill>
                <a:latin typeface="Source Sans Pro"/>
                <a:ea typeface="Source Sans Pro"/>
                <a:cs typeface="Source Sans Pro"/>
                <a:sym typeface="Source Sans Pro"/>
              </a:defRPr>
            </a:lvl2pPr>
            <a:lvl3pPr marL="1143000" marR="0" lvl="2" indent="0" algn="ctr" rtl="0">
              <a:spcBef>
                <a:spcPts val="600"/>
              </a:spcBef>
              <a:buClr>
                <a:schemeClr val="accent1"/>
              </a:buClr>
              <a:buFont typeface="Noto Sans Symbols"/>
              <a:buNone/>
              <a:defRPr sz="3000" b="0" i="0" u="none" strike="noStrike" cap="none">
                <a:solidFill>
                  <a:schemeClr val="dk2"/>
                </a:solidFill>
                <a:latin typeface="Source Sans Pro"/>
                <a:ea typeface="Source Sans Pro"/>
                <a:cs typeface="Source Sans Pro"/>
                <a:sym typeface="Source Sans Pro"/>
              </a:defRPr>
            </a:lvl3pPr>
            <a:lvl4pPr marL="1727200" marR="0" lvl="3" indent="0" algn="ctr" rtl="0">
              <a:spcBef>
                <a:spcPts val="500"/>
              </a:spcBef>
              <a:buClr>
                <a:schemeClr val="accent1"/>
              </a:buClr>
              <a:buFont typeface="Noto Sans Symbols"/>
              <a:buNone/>
              <a:defRPr sz="2500" b="0" i="0" u="none" strike="noStrike" cap="none">
                <a:solidFill>
                  <a:schemeClr val="dk2"/>
                </a:solidFill>
                <a:latin typeface="Source Sans Pro"/>
                <a:ea typeface="Source Sans Pro"/>
                <a:cs typeface="Source Sans Pro"/>
                <a:sym typeface="Source Sans Pro"/>
              </a:defRPr>
            </a:lvl4pPr>
            <a:lvl5pPr marL="2298700" marR="0" lvl="4" indent="0" algn="ctr" rtl="0">
              <a:spcBef>
                <a:spcPts val="500"/>
              </a:spcBef>
              <a:buClr>
                <a:schemeClr val="accent1"/>
              </a:buClr>
              <a:buFont typeface="Noto Sans Symbols"/>
              <a:buNone/>
              <a:defRPr sz="2300" b="0" i="0" u="none" strike="noStrike" cap="none">
                <a:solidFill>
                  <a:schemeClr val="dk2"/>
                </a:solidFill>
                <a:latin typeface="Source Sans Pro"/>
                <a:ea typeface="Source Sans Pro"/>
                <a:cs typeface="Source Sans Pro"/>
                <a:sym typeface="Source Sans Pro"/>
              </a:defRPr>
            </a:lvl5pPr>
            <a:lvl6pPr marL="2870200" marR="0" lvl="5" indent="0" algn="ctr" rtl="0">
              <a:spcBef>
                <a:spcPts val="500"/>
              </a:spcBef>
              <a:buClr>
                <a:schemeClr val="accent1"/>
              </a:buClr>
              <a:buFont typeface="Noto Sans Symbols"/>
              <a:buNone/>
              <a:defRPr sz="2300" b="0" i="0" u="none" strike="noStrike" cap="none">
                <a:solidFill>
                  <a:schemeClr val="dk2"/>
                </a:solidFill>
                <a:latin typeface="Source Sans Pro"/>
                <a:ea typeface="Source Sans Pro"/>
                <a:cs typeface="Source Sans Pro"/>
                <a:sym typeface="Source Sans Pro"/>
              </a:defRPr>
            </a:lvl6pPr>
            <a:lvl7pPr marL="3441700" marR="0" lvl="6" indent="0" algn="ctr" rtl="0">
              <a:spcBef>
                <a:spcPts val="400"/>
              </a:spcBef>
              <a:buClr>
                <a:schemeClr val="accent1"/>
              </a:buClr>
              <a:buFont typeface="Noto Sans Symbols"/>
              <a:buNone/>
              <a:defRPr sz="2000" b="0" i="0" u="none" strike="noStrike" cap="none">
                <a:solidFill>
                  <a:schemeClr val="dk2"/>
                </a:solidFill>
                <a:latin typeface="Source Sans Pro"/>
                <a:ea typeface="Source Sans Pro"/>
                <a:cs typeface="Source Sans Pro"/>
                <a:sym typeface="Source Sans Pro"/>
              </a:defRPr>
            </a:lvl7pPr>
            <a:lvl8pPr marL="4025900" marR="0" lvl="7" indent="0" algn="ctr" rtl="0">
              <a:spcBef>
                <a:spcPts val="400"/>
              </a:spcBef>
              <a:buClr>
                <a:schemeClr val="accent1"/>
              </a:buClr>
              <a:buFont typeface="Noto Sans Symbols"/>
              <a:buNone/>
              <a:defRPr sz="2000" b="0" i="0" u="none" strike="noStrike" cap="none">
                <a:solidFill>
                  <a:schemeClr val="dk2"/>
                </a:solidFill>
                <a:latin typeface="Source Sans Pro"/>
                <a:ea typeface="Source Sans Pro"/>
                <a:cs typeface="Source Sans Pro"/>
                <a:sym typeface="Source Sans Pro"/>
              </a:defRPr>
            </a:lvl8pPr>
            <a:lvl9pPr marL="4597400" marR="0" lvl="8" indent="0" algn="ctr" rtl="0">
              <a:spcBef>
                <a:spcPts val="400"/>
              </a:spcBef>
              <a:buClr>
                <a:schemeClr val="accent1"/>
              </a:buClr>
              <a:buFont typeface="Noto Sans Symbols"/>
              <a:buNone/>
              <a:defRPr sz="1800" b="0" i="0" u="none" strike="noStrike" cap="none">
                <a:solidFill>
                  <a:schemeClr val="dk2"/>
                </a:solidFill>
                <a:latin typeface="Source Sans Pro"/>
                <a:ea typeface="Source Sans Pro"/>
                <a:cs typeface="Source Sans Pro"/>
                <a:sym typeface="Source Sans Pro"/>
              </a:defRPr>
            </a:lvl9pPr>
          </a:lstStyle>
          <a:p>
            <a:endParaRPr/>
          </a:p>
        </p:txBody>
      </p:sp>
      <p:sp>
        <p:nvSpPr>
          <p:cNvPr id="25" name="Shape 25"/>
          <p:cNvSpPr txBox="1">
            <a:spLocks noGrp="1"/>
          </p:cNvSpPr>
          <p:nvPr>
            <p:ph type="dt" idx="10"/>
          </p:nvPr>
        </p:nvSpPr>
        <p:spPr>
          <a:xfrm>
            <a:off x="6477000" y="57150"/>
            <a:ext cx="2514600" cy="216600"/>
          </a:xfrm>
          <a:prstGeom prst="rect">
            <a:avLst/>
          </a:prstGeom>
          <a:noFill/>
          <a:ln>
            <a:noFill/>
          </a:ln>
        </p:spPr>
        <p:txBody>
          <a:bodyPr lIns="23375" tIns="23375" rIns="23375" bIns="23375" anchor="t" anchorCtr="0"/>
          <a:lstStyle>
            <a:lvl1pPr marL="0" marR="0" lvl="0" indent="0" algn="l" rtl="0">
              <a:spcBef>
                <a:spcPts val="0"/>
              </a:spcBef>
              <a:spcAft>
                <a:spcPts val="0"/>
              </a:spcAft>
              <a:buNone/>
              <a:defRPr sz="1500">
                <a:solidFill>
                  <a:srgbClr val="D28E28"/>
                </a:solidFill>
                <a:latin typeface="Arial"/>
                <a:ea typeface="Arial"/>
                <a:cs typeface="Arial"/>
                <a:sym typeface="Arial"/>
              </a:defRPr>
            </a:lvl1pPr>
            <a:lvl2pPr marL="571500" marR="0" lvl="1" indent="-457200" algn="l" rtl="0">
              <a:spcBef>
                <a:spcPts val="0"/>
              </a:spcBef>
              <a:spcAft>
                <a:spcPts val="0"/>
              </a:spcAft>
              <a:buNone/>
              <a:defRPr sz="2300" b="0" i="0" u="none" strike="noStrike" cap="none">
                <a:solidFill>
                  <a:schemeClr val="dk1"/>
                </a:solidFill>
                <a:latin typeface="Arial"/>
                <a:ea typeface="Arial"/>
                <a:cs typeface="Arial"/>
                <a:sym typeface="Arial"/>
              </a:defRPr>
            </a:lvl2pPr>
            <a:lvl3pPr marL="1143000" marR="0" lvl="2" indent="-914400" algn="l" rtl="0">
              <a:spcBef>
                <a:spcPts val="0"/>
              </a:spcBef>
              <a:spcAft>
                <a:spcPts val="0"/>
              </a:spcAft>
              <a:buNone/>
              <a:defRPr sz="2300" b="0" i="0" u="none" strike="noStrike" cap="none">
                <a:solidFill>
                  <a:schemeClr val="dk1"/>
                </a:solidFill>
                <a:latin typeface="Arial"/>
                <a:ea typeface="Arial"/>
                <a:cs typeface="Arial"/>
                <a:sym typeface="Arial"/>
              </a:defRPr>
            </a:lvl3pPr>
            <a:lvl4pPr marL="1714500" marR="0" lvl="3" indent="-1371600" algn="l" rtl="0">
              <a:spcBef>
                <a:spcPts val="0"/>
              </a:spcBef>
              <a:spcAft>
                <a:spcPts val="0"/>
              </a:spcAft>
              <a:buNone/>
              <a:defRPr sz="2300" b="0" i="0" u="none" strike="noStrike" cap="none">
                <a:solidFill>
                  <a:schemeClr val="dk1"/>
                </a:solidFill>
                <a:latin typeface="Arial"/>
                <a:ea typeface="Arial"/>
                <a:cs typeface="Arial"/>
                <a:sym typeface="Arial"/>
              </a:defRPr>
            </a:lvl4pPr>
            <a:lvl5pPr marL="2286000" marR="0" lvl="4" indent="-1816100" algn="l" rtl="0">
              <a:spcBef>
                <a:spcPts val="0"/>
              </a:spcBef>
              <a:spcAft>
                <a:spcPts val="0"/>
              </a:spcAft>
              <a:buNone/>
              <a:defRPr sz="2300" b="0" i="0" u="none" strike="noStrike" cap="none">
                <a:solidFill>
                  <a:schemeClr val="dk1"/>
                </a:solidFill>
                <a:latin typeface="Arial"/>
                <a:ea typeface="Arial"/>
                <a:cs typeface="Arial"/>
                <a:sym typeface="Arial"/>
              </a:defRPr>
            </a:lvl5pPr>
            <a:lvl6pPr marL="584200" marR="0" lvl="5" indent="0" algn="l" rtl="0">
              <a:spcBef>
                <a:spcPts val="0"/>
              </a:spcBef>
              <a:buNone/>
              <a:defRPr sz="2300" b="0" i="0" u="none" strike="noStrike" cap="none">
                <a:solidFill>
                  <a:schemeClr val="dk1"/>
                </a:solidFill>
                <a:latin typeface="Arial"/>
                <a:ea typeface="Arial"/>
                <a:cs typeface="Arial"/>
                <a:sym typeface="Arial"/>
              </a:defRPr>
            </a:lvl6pPr>
            <a:lvl7pPr marL="698500" marR="0" lvl="6" indent="0" algn="l" rtl="0">
              <a:spcBef>
                <a:spcPts val="0"/>
              </a:spcBef>
              <a:buNone/>
              <a:defRPr sz="2300" b="0" i="0" u="none" strike="noStrike" cap="none">
                <a:solidFill>
                  <a:schemeClr val="dk1"/>
                </a:solidFill>
                <a:latin typeface="Arial"/>
                <a:ea typeface="Arial"/>
                <a:cs typeface="Arial"/>
                <a:sym typeface="Arial"/>
              </a:defRPr>
            </a:lvl7pPr>
            <a:lvl8pPr marL="812800" marR="0" lvl="7" indent="0" algn="l" rtl="0">
              <a:spcBef>
                <a:spcPts val="0"/>
              </a:spcBef>
              <a:buNone/>
              <a:defRPr sz="2300" b="0" i="0" u="none" strike="noStrike" cap="none">
                <a:solidFill>
                  <a:schemeClr val="dk1"/>
                </a:solidFill>
                <a:latin typeface="Arial"/>
                <a:ea typeface="Arial"/>
                <a:cs typeface="Arial"/>
                <a:sym typeface="Arial"/>
              </a:defRPr>
            </a:lvl8pPr>
            <a:lvl9pPr marL="927100" marR="0" lvl="8" indent="0" algn="l" rtl="0">
              <a:spcBef>
                <a:spcPts val="0"/>
              </a:spcBef>
              <a:buNone/>
              <a:defRPr sz="23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ftr" idx="11"/>
          </p:nvPr>
        </p:nvSpPr>
        <p:spPr>
          <a:xfrm>
            <a:off x="3124200" y="57150"/>
            <a:ext cx="3352800" cy="216600"/>
          </a:xfrm>
          <a:prstGeom prst="rect">
            <a:avLst/>
          </a:prstGeom>
          <a:noFill/>
          <a:ln>
            <a:noFill/>
          </a:ln>
        </p:spPr>
        <p:txBody>
          <a:bodyPr lIns="23375" tIns="23375" rIns="23375" bIns="23375" anchor="t" anchorCtr="0"/>
          <a:lstStyle>
            <a:lvl1pPr marL="0" marR="0" lvl="0" indent="0" algn="r" rtl="0">
              <a:spcBef>
                <a:spcPts val="0"/>
              </a:spcBef>
              <a:spcAft>
                <a:spcPts val="0"/>
              </a:spcAft>
              <a:buNone/>
              <a:defRPr sz="1500">
                <a:solidFill>
                  <a:srgbClr val="D28E28"/>
                </a:solidFill>
                <a:latin typeface="Arial"/>
                <a:ea typeface="Arial"/>
                <a:cs typeface="Arial"/>
                <a:sym typeface="Arial"/>
              </a:defRPr>
            </a:lvl1pPr>
            <a:lvl2pPr marL="571500" marR="0" lvl="1" indent="-457200" algn="l" rtl="0">
              <a:spcBef>
                <a:spcPts val="0"/>
              </a:spcBef>
              <a:spcAft>
                <a:spcPts val="0"/>
              </a:spcAft>
              <a:buNone/>
              <a:defRPr sz="2300" b="0" i="0" u="none" strike="noStrike" cap="none">
                <a:solidFill>
                  <a:schemeClr val="dk1"/>
                </a:solidFill>
                <a:latin typeface="Arial"/>
                <a:ea typeface="Arial"/>
                <a:cs typeface="Arial"/>
                <a:sym typeface="Arial"/>
              </a:defRPr>
            </a:lvl2pPr>
            <a:lvl3pPr marL="1143000" marR="0" lvl="2" indent="-914400" algn="l" rtl="0">
              <a:spcBef>
                <a:spcPts val="0"/>
              </a:spcBef>
              <a:spcAft>
                <a:spcPts val="0"/>
              </a:spcAft>
              <a:buNone/>
              <a:defRPr sz="2300" b="0" i="0" u="none" strike="noStrike" cap="none">
                <a:solidFill>
                  <a:schemeClr val="dk1"/>
                </a:solidFill>
                <a:latin typeface="Arial"/>
                <a:ea typeface="Arial"/>
                <a:cs typeface="Arial"/>
                <a:sym typeface="Arial"/>
              </a:defRPr>
            </a:lvl3pPr>
            <a:lvl4pPr marL="1714500" marR="0" lvl="3" indent="-1371600" algn="l" rtl="0">
              <a:spcBef>
                <a:spcPts val="0"/>
              </a:spcBef>
              <a:spcAft>
                <a:spcPts val="0"/>
              </a:spcAft>
              <a:buNone/>
              <a:defRPr sz="2300" b="0" i="0" u="none" strike="noStrike" cap="none">
                <a:solidFill>
                  <a:schemeClr val="dk1"/>
                </a:solidFill>
                <a:latin typeface="Arial"/>
                <a:ea typeface="Arial"/>
                <a:cs typeface="Arial"/>
                <a:sym typeface="Arial"/>
              </a:defRPr>
            </a:lvl4pPr>
            <a:lvl5pPr marL="2286000" marR="0" lvl="4" indent="-1816100" algn="l" rtl="0">
              <a:spcBef>
                <a:spcPts val="0"/>
              </a:spcBef>
              <a:spcAft>
                <a:spcPts val="0"/>
              </a:spcAft>
              <a:buNone/>
              <a:defRPr sz="2300" b="0" i="0" u="none" strike="noStrike" cap="none">
                <a:solidFill>
                  <a:schemeClr val="dk1"/>
                </a:solidFill>
                <a:latin typeface="Arial"/>
                <a:ea typeface="Arial"/>
                <a:cs typeface="Arial"/>
                <a:sym typeface="Arial"/>
              </a:defRPr>
            </a:lvl5pPr>
            <a:lvl6pPr marL="584200" marR="0" lvl="5" indent="0" algn="l" rtl="0">
              <a:spcBef>
                <a:spcPts val="0"/>
              </a:spcBef>
              <a:buNone/>
              <a:defRPr sz="2300" b="0" i="0" u="none" strike="noStrike" cap="none">
                <a:solidFill>
                  <a:schemeClr val="dk1"/>
                </a:solidFill>
                <a:latin typeface="Arial"/>
                <a:ea typeface="Arial"/>
                <a:cs typeface="Arial"/>
                <a:sym typeface="Arial"/>
              </a:defRPr>
            </a:lvl6pPr>
            <a:lvl7pPr marL="698500" marR="0" lvl="6" indent="0" algn="l" rtl="0">
              <a:spcBef>
                <a:spcPts val="0"/>
              </a:spcBef>
              <a:buNone/>
              <a:defRPr sz="2300" b="0" i="0" u="none" strike="noStrike" cap="none">
                <a:solidFill>
                  <a:schemeClr val="dk1"/>
                </a:solidFill>
                <a:latin typeface="Arial"/>
                <a:ea typeface="Arial"/>
                <a:cs typeface="Arial"/>
                <a:sym typeface="Arial"/>
              </a:defRPr>
            </a:lvl7pPr>
            <a:lvl8pPr marL="812800" marR="0" lvl="7" indent="0" algn="l" rtl="0">
              <a:spcBef>
                <a:spcPts val="0"/>
              </a:spcBef>
              <a:buNone/>
              <a:defRPr sz="2300" b="0" i="0" u="none" strike="noStrike" cap="none">
                <a:solidFill>
                  <a:schemeClr val="dk1"/>
                </a:solidFill>
                <a:latin typeface="Arial"/>
                <a:ea typeface="Arial"/>
                <a:cs typeface="Arial"/>
                <a:sym typeface="Arial"/>
              </a:defRPr>
            </a:lvl8pPr>
            <a:lvl9pPr marL="927100" marR="0" lvl="8" indent="0" algn="l" rtl="0">
              <a:spcBef>
                <a:spcPts val="0"/>
              </a:spcBef>
              <a:buNone/>
              <a:defRPr sz="2300" b="0" i="0" u="none" strike="noStrike" cap="none">
                <a:solidFill>
                  <a:schemeClr val="dk1"/>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8229600" y="4855463"/>
            <a:ext cx="759000" cy="185100"/>
          </a:xfrm>
          <a:prstGeom prst="rect">
            <a:avLst/>
          </a:prstGeom>
          <a:noFill/>
          <a:ln>
            <a:noFill/>
          </a:ln>
        </p:spPr>
        <p:txBody>
          <a:bodyPr lIns="114900" tIns="57450" rIns="114900" bIns="57450" anchor="t" anchorCtr="0">
            <a:noAutofit/>
          </a:bodyPr>
          <a:lstStyle/>
          <a:p>
            <a:pPr marL="0" marR="0" lvl="0" indent="0" algn="r" rtl="0">
              <a:spcBef>
                <a:spcPts val="0"/>
              </a:spcBef>
              <a:spcAft>
                <a:spcPts val="0"/>
              </a:spcAft>
              <a:buSzPct val="25000"/>
              <a:buNone/>
            </a:pPr>
            <a:fld id="{00000000-1234-1234-1234-123412341234}" type="slidenum">
              <a:rPr lang="en" sz="1500">
                <a:solidFill>
                  <a:srgbClr val="D28E28"/>
                </a:solidFill>
                <a:latin typeface="Arial"/>
                <a:ea typeface="Arial"/>
                <a:cs typeface="Arial"/>
                <a:sym typeface="Arial"/>
              </a:rPr>
              <a:pPr marL="0" marR="0" lvl="0" indent="0" algn="r" rtl="0">
                <a:spcBef>
                  <a:spcPts val="0"/>
                </a:spcBef>
                <a:spcAft>
                  <a:spcPts val="0"/>
                </a:spcAft>
                <a:buSzPct val="25000"/>
                <a:buNone/>
              </a:pPr>
              <a:t>‹#›</a:t>
            </a:fld>
            <a:endParaRPr lang="en" sz="1500">
              <a:solidFill>
                <a:srgbClr val="D28E28"/>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04800" y="342900"/>
            <a:ext cx="8686800" cy="628500"/>
          </a:xfrm>
          <a:prstGeom prst="rect">
            <a:avLst/>
          </a:prstGeom>
          <a:noFill/>
          <a:ln>
            <a:noFill/>
          </a:ln>
        </p:spPr>
        <p:txBody>
          <a:bodyPr lIns="23375" tIns="23375" rIns="23375" bIns="23375" anchor="ctr" anchorCtr="0"/>
          <a:lstStyle>
            <a:lvl1pPr marL="0" marR="0" lvl="0" indent="0" algn="l" rtl="0">
              <a:spcBef>
                <a:spcPts val="0"/>
              </a:spcBef>
              <a:buClr>
                <a:schemeClr val="dk2"/>
              </a:buClr>
              <a:buFont typeface="Source Sans Pro"/>
              <a:buNone/>
              <a:defRPr sz="4500" b="0" i="0" u="none" strike="noStrike" cap="none">
                <a:solidFill>
                  <a:schemeClr val="dk2"/>
                </a:solidFill>
                <a:latin typeface="Source Sans Pro"/>
                <a:ea typeface="Source Sans Pro"/>
                <a:cs typeface="Source Sans Pro"/>
                <a:sym typeface="Source Sans Pro"/>
              </a:defRPr>
            </a:lvl1pPr>
            <a:lvl2pPr lvl="1" indent="0">
              <a:spcBef>
                <a:spcPts val="0"/>
              </a:spcBef>
              <a:buNone/>
              <a:defRPr sz="500"/>
            </a:lvl2pPr>
            <a:lvl3pPr lvl="2" indent="0">
              <a:spcBef>
                <a:spcPts val="0"/>
              </a:spcBef>
              <a:buNone/>
              <a:defRPr sz="500"/>
            </a:lvl3pPr>
            <a:lvl4pPr lvl="3" indent="0">
              <a:spcBef>
                <a:spcPts val="0"/>
              </a:spcBef>
              <a:buNone/>
              <a:defRPr sz="500"/>
            </a:lvl4pPr>
            <a:lvl5pPr lvl="4" indent="0">
              <a:spcBef>
                <a:spcPts val="0"/>
              </a:spcBef>
              <a:buNone/>
              <a:defRPr sz="500"/>
            </a:lvl5pPr>
            <a:lvl6pPr lvl="5" indent="0">
              <a:spcBef>
                <a:spcPts val="0"/>
              </a:spcBef>
              <a:buNone/>
              <a:defRPr sz="500"/>
            </a:lvl6pPr>
            <a:lvl7pPr lvl="6" indent="0">
              <a:spcBef>
                <a:spcPts val="0"/>
              </a:spcBef>
              <a:buNone/>
              <a:defRPr sz="500"/>
            </a:lvl7pPr>
            <a:lvl8pPr lvl="7" indent="0">
              <a:spcBef>
                <a:spcPts val="0"/>
              </a:spcBef>
              <a:buNone/>
              <a:defRPr sz="500"/>
            </a:lvl8pPr>
            <a:lvl9pPr lvl="8" indent="0">
              <a:spcBef>
                <a:spcPts val="0"/>
              </a:spcBef>
              <a:buNone/>
              <a:defRPr sz="500"/>
            </a:lvl9pPr>
          </a:lstStyle>
          <a:p>
            <a:endParaRPr/>
          </a:p>
        </p:txBody>
      </p:sp>
      <p:sp>
        <p:nvSpPr>
          <p:cNvPr id="30" name="Shape 30"/>
          <p:cNvSpPr txBox="1">
            <a:spLocks noGrp="1"/>
          </p:cNvSpPr>
          <p:nvPr>
            <p:ph type="body" idx="1"/>
          </p:nvPr>
        </p:nvSpPr>
        <p:spPr>
          <a:xfrm>
            <a:off x="304800" y="1165621"/>
            <a:ext cx="8686800" cy="3394500"/>
          </a:xfrm>
          <a:prstGeom prst="rect">
            <a:avLst/>
          </a:prstGeom>
          <a:noFill/>
          <a:ln>
            <a:noFill/>
          </a:ln>
        </p:spPr>
        <p:txBody>
          <a:bodyPr lIns="23375" tIns="23375" rIns="23375" bIns="23375" anchor="t" anchorCtr="0"/>
          <a:lstStyle>
            <a:lvl1pPr marL="431800" marR="0" lvl="0" indent="-254000" algn="l" rtl="0">
              <a:spcBef>
                <a:spcPts val="800"/>
              </a:spcBef>
              <a:buClr>
                <a:schemeClr val="accent1"/>
              </a:buClr>
              <a:buSzPct val="70000"/>
              <a:buFont typeface="Noto Sans Symbols"/>
              <a:buChar char="✕"/>
              <a:defRPr sz="4000" b="0" i="0" u="none" strike="noStrike" cap="none">
                <a:solidFill>
                  <a:schemeClr val="dk2"/>
                </a:solidFill>
                <a:latin typeface="Source Sans Pro"/>
                <a:ea typeface="Source Sans Pro"/>
                <a:cs typeface="Source Sans Pro"/>
                <a:sym typeface="Source Sans Pro"/>
              </a:defRPr>
            </a:lvl1pPr>
            <a:lvl2pPr marL="939800" marR="0" lvl="1" indent="-215900" algn="l" rtl="0">
              <a:spcBef>
                <a:spcPts val="700"/>
              </a:spcBef>
              <a:buClr>
                <a:schemeClr val="accent1"/>
              </a:buClr>
              <a:buSzPct val="71428"/>
              <a:buFont typeface="Noto Sans Symbols"/>
              <a:buChar char="+"/>
              <a:defRPr sz="3500" b="0" i="0" u="none" strike="noStrike" cap="none">
                <a:solidFill>
                  <a:schemeClr val="dk2"/>
                </a:solidFill>
                <a:latin typeface="Source Sans Pro"/>
                <a:ea typeface="Source Sans Pro"/>
                <a:cs typeface="Source Sans Pro"/>
                <a:sym typeface="Source Sans Pro"/>
              </a:defRPr>
            </a:lvl2pPr>
            <a:lvl3pPr marL="1435100" marR="0" lvl="2" indent="-152400" algn="l" rtl="0">
              <a:spcBef>
                <a:spcPts val="600"/>
              </a:spcBef>
              <a:buClr>
                <a:schemeClr val="accent1"/>
              </a:buClr>
              <a:buSzPct val="70000"/>
              <a:buFont typeface="Noto Sans Symbols"/>
              <a:buChar char="✕"/>
              <a:defRPr sz="3000" b="0" i="0" u="none" strike="noStrike" cap="none">
                <a:solidFill>
                  <a:schemeClr val="dk2"/>
                </a:solidFill>
                <a:latin typeface="Source Sans Pro"/>
                <a:ea typeface="Source Sans Pro"/>
                <a:cs typeface="Source Sans Pro"/>
                <a:sym typeface="Source Sans Pro"/>
              </a:defRPr>
            </a:lvl3pPr>
            <a:lvl4pPr marL="2006600" marR="0" lvl="3" indent="-177800" algn="l" rtl="0">
              <a:spcBef>
                <a:spcPts val="500"/>
              </a:spcBef>
              <a:buClr>
                <a:schemeClr val="accent1"/>
              </a:buClr>
              <a:buSzPct val="72000"/>
              <a:buFont typeface="Noto Sans Symbols"/>
              <a:buChar char="✱"/>
              <a:defRPr sz="2500" b="0" i="0" u="none" strike="noStrike" cap="none">
                <a:solidFill>
                  <a:schemeClr val="dk2"/>
                </a:solidFill>
                <a:latin typeface="Source Sans Pro"/>
                <a:ea typeface="Source Sans Pro"/>
                <a:cs typeface="Source Sans Pro"/>
                <a:sym typeface="Source Sans Pro"/>
              </a:defRPr>
            </a:lvl4pPr>
            <a:lvl5pPr marL="2590800" marR="0" lvl="4" indent="-203200" algn="l" rtl="0">
              <a:spcBef>
                <a:spcPts val="500"/>
              </a:spcBef>
              <a:buClr>
                <a:schemeClr val="accent1"/>
              </a:buClr>
              <a:buSzPct val="60869"/>
              <a:buFont typeface="Noto Sans Symbols"/>
              <a:buChar char="✕"/>
              <a:defRPr sz="2300" b="0" i="0" u="none" strike="noStrike" cap="none">
                <a:solidFill>
                  <a:schemeClr val="dk2"/>
                </a:solidFill>
                <a:latin typeface="Source Sans Pro"/>
                <a:ea typeface="Source Sans Pro"/>
                <a:cs typeface="Source Sans Pro"/>
                <a:sym typeface="Source Sans Pro"/>
              </a:defRPr>
            </a:lvl5pPr>
            <a:lvl6pPr marL="3162300" marR="0" lvl="5" indent="-203200" algn="l" rtl="0">
              <a:spcBef>
                <a:spcPts val="500"/>
              </a:spcBef>
              <a:buClr>
                <a:schemeClr val="accent1"/>
              </a:buClr>
              <a:buSzPct val="60869"/>
              <a:buFont typeface="Noto Sans Symbols"/>
              <a:buChar char="+"/>
              <a:defRPr sz="2300" b="0" i="0" u="none" strike="noStrike" cap="none">
                <a:solidFill>
                  <a:schemeClr val="dk2"/>
                </a:solidFill>
                <a:latin typeface="Source Sans Pro"/>
                <a:ea typeface="Source Sans Pro"/>
                <a:cs typeface="Source Sans Pro"/>
                <a:sym typeface="Source Sans Pro"/>
              </a:defRPr>
            </a:lvl6pPr>
            <a:lvl7pPr marL="3733800" marR="0" lvl="6" indent="-2159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7pPr>
            <a:lvl8pPr marL="4305300" marR="0" lvl="7" indent="-2032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8pPr>
            <a:lvl9pPr marL="4889500" marR="0" lvl="8" indent="-228600" algn="l" rtl="0">
              <a:spcBef>
                <a:spcPts val="400"/>
              </a:spcBef>
              <a:buClr>
                <a:schemeClr val="accent1"/>
              </a:buClr>
              <a:buSzPct val="61111"/>
              <a:buFont typeface="Noto Sans Symbols"/>
              <a:buChar char="◼"/>
              <a:defRPr sz="1800" b="0" i="0" u="none" strike="noStrike" cap="none">
                <a:solidFill>
                  <a:schemeClr val="dk2"/>
                </a:solidFill>
                <a:latin typeface="Source Sans Pro"/>
                <a:ea typeface="Source Sans Pro"/>
                <a:cs typeface="Source Sans Pro"/>
                <a:sym typeface="Source Sans Pro"/>
              </a:defRPr>
            </a:lvl9pPr>
          </a:lstStyle>
          <a:p>
            <a:endParaRPr/>
          </a:p>
        </p:txBody>
      </p:sp>
      <p:sp>
        <p:nvSpPr>
          <p:cNvPr id="31" name="Shape 31"/>
          <p:cNvSpPr txBox="1">
            <a:spLocks noGrp="1"/>
          </p:cNvSpPr>
          <p:nvPr>
            <p:ph type="dt" idx="10"/>
          </p:nvPr>
        </p:nvSpPr>
        <p:spPr>
          <a:xfrm>
            <a:off x="6477000" y="57150"/>
            <a:ext cx="2514600" cy="216600"/>
          </a:xfrm>
          <a:prstGeom prst="rect">
            <a:avLst/>
          </a:prstGeom>
          <a:noFill/>
          <a:ln>
            <a:noFill/>
          </a:ln>
        </p:spPr>
        <p:txBody>
          <a:bodyPr lIns="23375" tIns="23375" rIns="23375" bIns="23375" anchor="t" anchorCtr="0"/>
          <a:lstStyle>
            <a:lvl1pPr marL="0" marR="0" lvl="0" indent="0" algn="l" rtl="0">
              <a:spcBef>
                <a:spcPts val="0"/>
              </a:spcBef>
              <a:spcAft>
                <a:spcPts val="0"/>
              </a:spcAft>
              <a:buNone/>
              <a:defRPr sz="1500">
                <a:solidFill>
                  <a:srgbClr val="D28E28"/>
                </a:solidFill>
                <a:latin typeface="Arial"/>
                <a:ea typeface="Arial"/>
                <a:cs typeface="Arial"/>
                <a:sym typeface="Arial"/>
              </a:defRPr>
            </a:lvl1pPr>
            <a:lvl2pPr marL="571500" marR="0" lvl="1" indent="-457200" algn="l" rtl="0">
              <a:spcBef>
                <a:spcPts val="0"/>
              </a:spcBef>
              <a:spcAft>
                <a:spcPts val="0"/>
              </a:spcAft>
              <a:buNone/>
              <a:defRPr sz="2300" b="0" i="0" u="none" strike="noStrike" cap="none">
                <a:solidFill>
                  <a:schemeClr val="dk1"/>
                </a:solidFill>
                <a:latin typeface="Arial"/>
                <a:ea typeface="Arial"/>
                <a:cs typeface="Arial"/>
                <a:sym typeface="Arial"/>
              </a:defRPr>
            </a:lvl2pPr>
            <a:lvl3pPr marL="1143000" marR="0" lvl="2" indent="-914400" algn="l" rtl="0">
              <a:spcBef>
                <a:spcPts val="0"/>
              </a:spcBef>
              <a:spcAft>
                <a:spcPts val="0"/>
              </a:spcAft>
              <a:buNone/>
              <a:defRPr sz="2300" b="0" i="0" u="none" strike="noStrike" cap="none">
                <a:solidFill>
                  <a:schemeClr val="dk1"/>
                </a:solidFill>
                <a:latin typeface="Arial"/>
                <a:ea typeface="Arial"/>
                <a:cs typeface="Arial"/>
                <a:sym typeface="Arial"/>
              </a:defRPr>
            </a:lvl3pPr>
            <a:lvl4pPr marL="1714500" marR="0" lvl="3" indent="-1371600" algn="l" rtl="0">
              <a:spcBef>
                <a:spcPts val="0"/>
              </a:spcBef>
              <a:spcAft>
                <a:spcPts val="0"/>
              </a:spcAft>
              <a:buNone/>
              <a:defRPr sz="2300" b="0" i="0" u="none" strike="noStrike" cap="none">
                <a:solidFill>
                  <a:schemeClr val="dk1"/>
                </a:solidFill>
                <a:latin typeface="Arial"/>
                <a:ea typeface="Arial"/>
                <a:cs typeface="Arial"/>
                <a:sym typeface="Arial"/>
              </a:defRPr>
            </a:lvl4pPr>
            <a:lvl5pPr marL="2286000" marR="0" lvl="4" indent="-1816100" algn="l" rtl="0">
              <a:spcBef>
                <a:spcPts val="0"/>
              </a:spcBef>
              <a:spcAft>
                <a:spcPts val="0"/>
              </a:spcAft>
              <a:buNone/>
              <a:defRPr sz="2300" b="0" i="0" u="none" strike="noStrike" cap="none">
                <a:solidFill>
                  <a:schemeClr val="dk1"/>
                </a:solidFill>
                <a:latin typeface="Arial"/>
                <a:ea typeface="Arial"/>
                <a:cs typeface="Arial"/>
                <a:sym typeface="Arial"/>
              </a:defRPr>
            </a:lvl5pPr>
            <a:lvl6pPr marL="584200" marR="0" lvl="5" indent="0" algn="l" rtl="0">
              <a:spcBef>
                <a:spcPts val="0"/>
              </a:spcBef>
              <a:buNone/>
              <a:defRPr sz="2300" b="0" i="0" u="none" strike="noStrike" cap="none">
                <a:solidFill>
                  <a:schemeClr val="dk1"/>
                </a:solidFill>
                <a:latin typeface="Arial"/>
                <a:ea typeface="Arial"/>
                <a:cs typeface="Arial"/>
                <a:sym typeface="Arial"/>
              </a:defRPr>
            </a:lvl6pPr>
            <a:lvl7pPr marL="698500" marR="0" lvl="6" indent="0" algn="l" rtl="0">
              <a:spcBef>
                <a:spcPts val="0"/>
              </a:spcBef>
              <a:buNone/>
              <a:defRPr sz="2300" b="0" i="0" u="none" strike="noStrike" cap="none">
                <a:solidFill>
                  <a:schemeClr val="dk1"/>
                </a:solidFill>
                <a:latin typeface="Arial"/>
                <a:ea typeface="Arial"/>
                <a:cs typeface="Arial"/>
                <a:sym typeface="Arial"/>
              </a:defRPr>
            </a:lvl7pPr>
            <a:lvl8pPr marL="812800" marR="0" lvl="7" indent="0" algn="l" rtl="0">
              <a:spcBef>
                <a:spcPts val="0"/>
              </a:spcBef>
              <a:buNone/>
              <a:defRPr sz="2300" b="0" i="0" u="none" strike="noStrike" cap="none">
                <a:solidFill>
                  <a:schemeClr val="dk1"/>
                </a:solidFill>
                <a:latin typeface="Arial"/>
                <a:ea typeface="Arial"/>
                <a:cs typeface="Arial"/>
                <a:sym typeface="Arial"/>
              </a:defRPr>
            </a:lvl8pPr>
            <a:lvl9pPr marL="927100" marR="0" lvl="8" indent="0" algn="l" rtl="0">
              <a:spcBef>
                <a:spcPts val="0"/>
              </a:spcBef>
              <a:buNone/>
              <a:defRPr sz="2300" b="0" i="0" u="none" strike="noStrike" cap="none">
                <a:solidFill>
                  <a:schemeClr val="dk1"/>
                </a:solidFill>
                <a:latin typeface="Arial"/>
                <a:ea typeface="Arial"/>
                <a:cs typeface="Arial"/>
                <a:sym typeface="Arial"/>
              </a:defRPr>
            </a:lvl9pPr>
          </a:lstStyle>
          <a:p>
            <a:endParaRPr/>
          </a:p>
        </p:txBody>
      </p:sp>
      <p:sp>
        <p:nvSpPr>
          <p:cNvPr id="32" name="Shape 32"/>
          <p:cNvSpPr txBox="1">
            <a:spLocks noGrp="1"/>
          </p:cNvSpPr>
          <p:nvPr>
            <p:ph type="ftr" idx="11"/>
          </p:nvPr>
        </p:nvSpPr>
        <p:spPr>
          <a:xfrm>
            <a:off x="3581400" y="57150"/>
            <a:ext cx="2895600" cy="216600"/>
          </a:xfrm>
          <a:prstGeom prst="rect">
            <a:avLst/>
          </a:prstGeom>
          <a:noFill/>
          <a:ln>
            <a:noFill/>
          </a:ln>
        </p:spPr>
        <p:txBody>
          <a:bodyPr lIns="23375" tIns="23375" rIns="23375" bIns="23375" anchor="t" anchorCtr="0"/>
          <a:lstStyle>
            <a:lvl1pPr marL="0" marR="0" lvl="0" indent="0" algn="r" rtl="0">
              <a:spcBef>
                <a:spcPts val="0"/>
              </a:spcBef>
              <a:spcAft>
                <a:spcPts val="0"/>
              </a:spcAft>
              <a:buNone/>
              <a:defRPr sz="1500">
                <a:solidFill>
                  <a:srgbClr val="D28E28"/>
                </a:solidFill>
                <a:latin typeface="Arial"/>
                <a:ea typeface="Arial"/>
                <a:cs typeface="Arial"/>
                <a:sym typeface="Arial"/>
              </a:defRPr>
            </a:lvl1pPr>
            <a:lvl2pPr marL="571500" marR="0" lvl="1" indent="-457200" algn="l" rtl="0">
              <a:spcBef>
                <a:spcPts val="0"/>
              </a:spcBef>
              <a:spcAft>
                <a:spcPts val="0"/>
              </a:spcAft>
              <a:buNone/>
              <a:defRPr sz="2300" b="0" i="0" u="none" strike="noStrike" cap="none">
                <a:solidFill>
                  <a:schemeClr val="dk1"/>
                </a:solidFill>
                <a:latin typeface="Arial"/>
                <a:ea typeface="Arial"/>
                <a:cs typeface="Arial"/>
                <a:sym typeface="Arial"/>
              </a:defRPr>
            </a:lvl2pPr>
            <a:lvl3pPr marL="1143000" marR="0" lvl="2" indent="-914400" algn="l" rtl="0">
              <a:spcBef>
                <a:spcPts val="0"/>
              </a:spcBef>
              <a:spcAft>
                <a:spcPts val="0"/>
              </a:spcAft>
              <a:buNone/>
              <a:defRPr sz="2300" b="0" i="0" u="none" strike="noStrike" cap="none">
                <a:solidFill>
                  <a:schemeClr val="dk1"/>
                </a:solidFill>
                <a:latin typeface="Arial"/>
                <a:ea typeface="Arial"/>
                <a:cs typeface="Arial"/>
                <a:sym typeface="Arial"/>
              </a:defRPr>
            </a:lvl3pPr>
            <a:lvl4pPr marL="1714500" marR="0" lvl="3" indent="-1371600" algn="l" rtl="0">
              <a:spcBef>
                <a:spcPts val="0"/>
              </a:spcBef>
              <a:spcAft>
                <a:spcPts val="0"/>
              </a:spcAft>
              <a:buNone/>
              <a:defRPr sz="2300" b="0" i="0" u="none" strike="noStrike" cap="none">
                <a:solidFill>
                  <a:schemeClr val="dk1"/>
                </a:solidFill>
                <a:latin typeface="Arial"/>
                <a:ea typeface="Arial"/>
                <a:cs typeface="Arial"/>
                <a:sym typeface="Arial"/>
              </a:defRPr>
            </a:lvl4pPr>
            <a:lvl5pPr marL="2286000" marR="0" lvl="4" indent="-1816100" algn="l" rtl="0">
              <a:spcBef>
                <a:spcPts val="0"/>
              </a:spcBef>
              <a:spcAft>
                <a:spcPts val="0"/>
              </a:spcAft>
              <a:buNone/>
              <a:defRPr sz="2300" b="0" i="0" u="none" strike="noStrike" cap="none">
                <a:solidFill>
                  <a:schemeClr val="dk1"/>
                </a:solidFill>
                <a:latin typeface="Arial"/>
                <a:ea typeface="Arial"/>
                <a:cs typeface="Arial"/>
                <a:sym typeface="Arial"/>
              </a:defRPr>
            </a:lvl5pPr>
            <a:lvl6pPr marL="584200" marR="0" lvl="5" indent="0" algn="l" rtl="0">
              <a:spcBef>
                <a:spcPts val="0"/>
              </a:spcBef>
              <a:buNone/>
              <a:defRPr sz="2300" b="0" i="0" u="none" strike="noStrike" cap="none">
                <a:solidFill>
                  <a:schemeClr val="dk1"/>
                </a:solidFill>
                <a:latin typeface="Arial"/>
                <a:ea typeface="Arial"/>
                <a:cs typeface="Arial"/>
                <a:sym typeface="Arial"/>
              </a:defRPr>
            </a:lvl6pPr>
            <a:lvl7pPr marL="698500" marR="0" lvl="6" indent="0" algn="l" rtl="0">
              <a:spcBef>
                <a:spcPts val="0"/>
              </a:spcBef>
              <a:buNone/>
              <a:defRPr sz="2300" b="0" i="0" u="none" strike="noStrike" cap="none">
                <a:solidFill>
                  <a:schemeClr val="dk1"/>
                </a:solidFill>
                <a:latin typeface="Arial"/>
                <a:ea typeface="Arial"/>
                <a:cs typeface="Arial"/>
                <a:sym typeface="Arial"/>
              </a:defRPr>
            </a:lvl7pPr>
            <a:lvl8pPr marL="812800" marR="0" lvl="7" indent="0" algn="l" rtl="0">
              <a:spcBef>
                <a:spcPts val="0"/>
              </a:spcBef>
              <a:buNone/>
              <a:defRPr sz="2300" b="0" i="0" u="none" strike="noStrike" cap="none">
                <a:solidFill>
                  <a:schemeClr val="dk1"/>
                </a:solidFill>
                <a:latin typeface="Arial"/>
                <a:ea typeface="Arial"/>
                <a:cs typeface="Arial"/>
                <a:sym typeface="Arial"/>
              </a:defRPr>
            </a:lvl8pPr>
            <a:lvl9pPr marL="927100" marR="0" lvl="8" indent="0" algn="l" rtl="0">
              <a:spcBef>
                <a:spcPts val="0"/>
              </a:spcBef>
              <a:buNone/>
              <a:defRPr sz="23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sldNum" idx="12"/>
          </p:nvPr>
        </p:nvSpPr>
        <p:spPr>
          <a:xfrm>
            <a:off x="8229600" y="4855463"/>
            <a:ext cx="759000" cy="185100"/>
          </a:xfrm>
          <a:prstGeom prst="rect">
            <a:avLst/>
          </a:prstGeom>
          <a:noFill/>
          <a:ln>
            <a:noFill/>
          </a:ln>
        </p:spPr>
        <p:txBody>
          <a:bodyPr lIns="114900" tIns="57450" rIns="114900" bIns="57450" anchor="t" anchorCtr="0">
            <a:noAutofit/>
          </a:bodyPr>
          <a:lstStyle/>
          <a:p>
            <a:pPr marL="0" marR="0" lvl="0" indent="0" algn="r" rtl="0">
              <a:spcBef>
                <a:spcPts val="0"/>
              </a:spcBef>
              <a:spcAft>
                <a:spcPts val="0"/>
              </a:spcAft>
              <a:buSzPct val="25000"/>
              <a:buNone/>
            </a:pPr>
            <a:fld id="{00000000-1234-1234-1234-123412341234}" type="slidenum">
              <a:rPr lang="en" sz="1500">
                <a:solidFill>
                  <a:srgbClr val="D28E28"/>
                </a:solidFill>
                <a:latin typeface="Arial"/>
                <a:ea typeface="Arial"/>
                <a:cs typeface="Arial"/>
                <a:sym typeface="Arial"/>
              </a:rPr>
              <a:pPr marL="0" marR="0" lvl="0" indent="0" algn="r" rtl="0">
                <a:spcBef>
                  <a:spcPts val="0"/>
                </a:spcBef>
                <a:spcAft>
                  <a:spcPts val="0"/>
                </a:spcAft>
                <a:buSzPct val="25000"/>
                <a:buNone/>
              </a:pPr>
              <a:t>‹#›</a:t>
            </a:fld>
            <a:endParaRPr lang="en" sz="1500">
              <a:solidFill>
                <a:srgbClr val="D28E28"/>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bg>
      <p:bgPr>
        <a:blipFill rotWithShape="1">
          <a:blip r:embed="rId2">
            <a:alphaModFix/>
          </a:blip>
          <a:stretch>
            <a:fillRect/>
          </a:stretch>
        </a:blipFill>
        <a:effectLst/>
      </p:bgPr>
    </p:bg>
    <p:spTree>
      <p:nvGrpSpPr>
        <p:cNvPr id="1" name="Shape 34"/>
        <p:cNvGrpSpPr/>
        <p:nvPr/>
      </p:nvGrpSpPr>
      <p:grpSpPr>
        <a:xfrm>
          <a:off x="0" y="0"/>
          <a:ext cx="0" cy="0"/>
          <a:chOff x="0" y="0"/>
          <a:chExt cx="0" cy="0"/>
        </a:xfrm>
      </p:grpSpPr>
      <p:cxnSp>
        <p:nvCxnSpPr>
          <p:cNvPr id="35" name="Shape 35"/>
          <p:cNvCxnSpPr/>
          <p:nvPr/>
        </p:nvCxnSpPr>
        <p:spPr>
          <a:xfrm>
            <a:off x="514350" y="2583676"/>
            <a:ext cx="8629800" cy="1800"/>
          </a:xfrm>
          <a:prstGeom prst="straightConnector1">
            <a:avLst/>
          </a:prstGeom>
          <a:noFill/>
          <a:ln w="9525" cap="flat" cmpd="sng">
            <a:solidFill>
              <a:schemeClr val="accent1"/>
            </a:solidFill>
            <a:prstDash val="solid"/>
            <a:round/>
            <a:headEnd type="none" w="med" len="med"/>
            <a:tailEnd type="none" w="med" len="med"/>
          </a:ln>
        </p:spPr>
      </p:cxnSp>
      <p:sp>
        <p:nvSpPr>
          <p:cNvPr id="36" name="Shape 36"/>
          <p:cNvSpPr txBox="1">
            <a:spLocks noGrp="1"/>
          </p:cNvSpPr>
          <p:nvPr>
            <p:ph type="body" idx="1"/>
          </p:nvPr>
        </p:nvSpPr>
        <p:spPr>
          <a:xfrm>
            <a:off x="381000" y="1257300"/>
            <a:ext cx="8458200" cy="914400"/>
          </a:xfrm>
          <a:prstGeom prst="rect">
            <a:avLst/>
          </a:prstGeom>
          <a:noFill/>
          <a:ln>
            <a:noFill/>
          </a:ln>
        </p:spPr>
        <p:txBody>
          <a:bodyPr lIns="23375" tIns="23375" rIns="23375" bIns="23375" anchor="b" anchorCtr="0"/>
          <a:lstStyle>
            <a:lvl1pPr marL="0" marR="0" lvl="0" indent="0" algn="r" rtl="0">
              <a:spcBef>
                <a:spcPts val="500"/>
              </a:spcBef>
              <a:buClr>
                <a:schemeClr val="accent1"/>
              </a:buClr>
              <a:buFont typeface="Noto Sans Symbols"/>
              <a:buNone/>
              <a:defRPr sz="2500" b="0" i="0" u="none" strike="noStrike" cap="none">
                <a:solidFill>
                  <a:srgbClr val="DCD0B0"/>
                </a:solidFill>
                <a:latin typeface="Source Sans Pro"/>
                <a:ea typeface="Source Sans Pro"/>
                <a:cs typeface="Source Sans Pro"/>
                <a:sym typeface="Source Sans Pro"/>
              </a:defRPr>
            </a:lvl1pPr>
            <a:lvl2pPr marL="939800" marR="0" lvl="1" indent="-368300" algn="l" rtl="0">
              <a:spcBef>
                <a:spcPts val="500"/>
              </a:spcBef>
              <a:buClr>
                <a:schemeClr val="accent1"/>
              </a:buClr>
              <a:buFont typeface="Noto Sans Symbols"/>
              <a:buNone/>
              <a:defRPr sz="2300" b="0" i="0" u="none" strike="noStrike" cap="none">
                <a:solidFill>
                  <a:schemeClr val="lt1"/>
                </a:solidFill>
                <a:latin typeface="Source Sans Pro"/>
                <a:ea typeface="Source Sans Pro"/>
                <a:cs typeface="Source Sans Pro"/>
                <a:sym typeface="Source Sans Pro"/>
              </a:defRPr>
            </a:lvl2pPr>
            <a:lvl3pPr marL="1435100" marR="0" lvl="2" indent="-292100" algn="l" rtl="0">
              <a:spcBef>
                <a:spcPts val="400"/>
              </a:spcBef>
              <a:buClr>
                <a:schemeClr val="accent1"/>
              </a:buClr>
              <a:buFont typeface="Noto Sans Symbols"/>
              <a:buNone/>
              <a:defRPr sz="2000" b="0" i="0" u="none" strike="noStrike" cap="none">
                <a:solidFill>
                  <a:schemeClr val="lt1"/>
                </a:solidFill>
                <a:latin typeface="Source Sans Pro"/>
                <a:ea typeface="Source Sans Pro"/>
                <a:cs typeface="Source Sans Pro"/>
                <a:sym typeface="Source Sans Pro"/>
              </a:defRPr>
            </a:lvl3pPr>
            <a:lvl4pPr marL="2006600" marR="0" lvl="3" indent="-279400" algn="l" rtl="0">
              <a:spcBef>
                <a:spcPts val="400"/>
              </a:spcBef>
              <a:buClr>
                <a:schemeClr val="accent1"/>
              </a:buClr>
              <a:buFont typeface="Noto Sans Symbols"/>
              <a:buNone/>
              <a:defRPr sz="1800" b="0" i="0" u="none" strike="noStrike" cap="none">
                <a:solidFill>
                  <a:schemeClr val="lt1"/>
                </a:solidFill>
                <a:latin typeface="Source Sans Pro"/>
                <a:ea typeface="Source Sans Pro"/>
                <a:cs typeface="Source Sans Pro"/>
                <a:sym typeface="Source Sans Pro"/>
              </a:defRPr>
            </a:lvl4pPr>
            <a:lvl5pPr marL="2590800" marR="0" lvl="4" indent="-292100" algn="l" rtl="0">
              <a:spcBef>
                <a:spcPts val="400"/>
              </a:spcBef>
              <a:buClr>
                <a:schemeClr val="accent1"/>
              </a:buClr>
              <a:buFont typeface="Noto Sans Symbols"/>
              <a:buNone/>
              <a:defRPr sz="1800" b="0" i="0" u="none" strike="noStrike" cap="none">
                <a:solidFill>
                  <a:schemeClr val="lt1"/>
                </a:solidFill>
                <a:latin typeface="Source Sans Pro"/>
                <a:ea typeface="Source Sans Pro"/>
                <a:cs typeface="Source Sans Pro"/>
                <a:sym typeface="Source Sans Pro"/>
              </a:defRPr>
            </a:lvl5pPr>
            <a:lvl6pPr marL="3162300" marR="0" lvl="5" indent="-203200" algn="l" rtl="0">
              <a:spcBef>
                <a:spcPts val="500"/>
              </a:spcBef>
              <a:buClr>
                <a:schemeClr val="accent1"/>
              </a:buClr>
              <a:buSzPct val="60869"/>
              <a:buFont typeface="Noto Sans Symbols"/>
              <a:buChar char="+"/>
              <a:defRPr sz="2300" b="0" i="0" u="none" strike="noStrike" cap="none">
                <a:solidFill>
                  <a:schemeClr val="lt2"/>
                </a:solidFill>
                <a:latin typeface="Source Sans Pro"/>
                <a:ea typeface="Source Sans Pro"/>
                <a:cs typeface="Source Sans Pro"/>
                <a:sym typeface="Source Sans Pro"/>
              </a:defRPr>
            </a:lvl6pPr>
            <a:lvl7pPr marL="3733800" marR="0" lvl="6" indent="-215900" algn="l" rtl="0">
              <a:spcBef>
                <a:spcPts val="400"/>
              </a:spcBef>
              <a:buClr>
                <a:schemeClr val="accent1"/>
              </a:buClr>
              <a:buSzPct val="60000"/>
              <a:buFont typeface="Noto Sans Symbols"/>
              <a:buChar char="✱"/>
              <a:defRPr sz="2000" b="0" i="0" u="none" strike="noStrike" cap="none">
                <a:solidFill>
                  <a:schemeClr val="lt2"/>
                </a:solidFill>
                <a:latin typeface="Source Sans Pro"/>
                <a:ea typeface="Source Sans Pro"/>
                <a:cs typeface="Source Sans Pro"/>
                <a:sym typeface="Source Sans Pro"/>
              </a:defRPr>
            </a:lvl7pPr>
            <a:lvl8pPr marL="4305300" marR="0" lvl="7" indent="-203200" algn="l" rtl="0">
              <a:spcBef>
                <a:spcPts val="400"/>
              </a:spcBef>
              <a:buClr>
                <a:schemeClr val="accent1"/>
              </a:buClr>
              <a:buSzPct val="60000"/>
              <a:buFont typeface="Noto Sans Symbols"/>
              <a:buChar char="◆"/>
              <a:defRPr sz="2000" b="0" i="0" u="none" strike="noStrike" cap="none">
                <a:solidFill>
                  <a:schemeClr val="lt2"/>
                </a:solidFill>
                <a:latin typeface="Source Sans Pro"/>
                <a:ea typeface="Source Sans Pro"/>
                <a:cs typeface="Source Sans Pro"/>
                <a:sym typeface="Source Sans Pro"/>
              </a:defRPr>
            </a:lvl8pPr>
            <a:lvl9pPr marL="4889500" marR="0" lvl="8" indent="-228600" algn="l" rtl="0">
              <a:spcBef>
                <a:spcPts val="400"/>
              </a:spcBef>
              <a:buClr>
                <a:schemeClr val="accent1"/>
              </a:buClr>
              <a:buSzPct val="61111"/>
              <a:buFont typeface="Noto Sans Symbols"/>
              <a:buChar char="◼"/>
              <a:defRPr sz="1800" b="0" i="0" u="none" strike="noStrike" cap="none">
                <a:solidFill>
                  <a:schemeClr val="lt2"/>
                </a:solidFill>
                <a:latin typeface="Source Sans Pro"/>
                <a:ea typeface="Source Sans Pro"/>
                <a:cs typeface="Source Sans Pro"/>
                <a:sym typeface="Source Sans Pro"/>
              </a:defRPr>
            </a:lvl9pPr>
          </a:lstStyle>
          <a:p>
            <a:endParaRPr/>
          </a:p>
        </p:txBody>
      </p:sp>
      <p:sp>
        <p:nvSpPr>
          <p:cNvPr id="37" name="Shape 37"/>
          <p:cNvSpPr txBox="1">
            <a:spLocks noGrp="1"/>
          </p:cNvSpPr>
          <p:nvPr>
            <p:ph type="dt" idx="10"/>
          </p:nvPr>
        </p:nvSpPr>
        <p:spPr>
          <a:xfrm>
            <a:off x="6477000" y="57150"/>
            <a:ext cx="2514600" cy="216600"/>
          </a:xfrm>
          <a:prstGeom prst="rect">
            <a:avLst/>
          </a:prstGeom>
          <a:noFill/>
          <a:ln>
            <a:noFill/>
          </a:ln>
        </p:spPr>
        <p:txBody>
          <a:bodyPr lIns="23375" tIns="23375" rIns="23375" bIns="23375" anchor="t" anchorCtr="0"/>
          <a:lstStyle>
            <a:lvl1pPr marL="0" marR="0" lvl="0" indent="0" algn="l" rtl="0">
              <a:spcBef>
                <a:spcPts val="0"/>
              </a:spcBef>
              <a:spcAft>
                <a:spcPts val="0"/>
              </a:spcAft>
              <a:buNone/>
              <a:defRPr sz="1500">
                <a:solidFill>
                  <a:srgbClr val="D28E28"/>
                </a:solidFill>
                <a:latin typeface="Arial"/>
                <a:ea typeface="Arial"/>
                <a:cs typeface="Arial"/>
                <a:sym typeface="Arial"/>
              </a:defRPr>
            </a:lvl1pPr>
            <a:lvl2pPr marL="571500" marR="0" lvl="1" indent="-457200" algn="l" rtl="0">
              <a:spcBef>
                <a:spcPts val="0"/>
              </a:spcBef>
              <a:spcAft>
                <a:spcPts val="0"/>
              </a:spcAft>
              <a:buNone/>
              <a:defRPr sz="2300" b="0" i="0" u="none" strike="noStrike" cap="none">
                <a:solidFill>
                  <a:schemeClr val="lt1"/>
                </a:solidFill>
                <a:latin typeface="Arial"/>
                <a:ea typeface="Arial"/>
                <a:cs typeface="Arial"/>
                <a:sym typeface="Arial"/>
              </a:defRPr>
            </a:lvl2pPr>
            <a:lvl3pPr marL="1143000" marR="0" lvl="2" indent="-914400" algn="l" rtl="0">
              <a:spcBef>
                <a:spcPts val="0"/>
              </a:spcBef>
              <a:spcAft>
                <a:spcPts val="0"/>
              </a:spcAft>
              <a:buNone/>
              <a:defRPr sz="2300" b="0" i="0" u="none" strike="noStrike" cap="none">
                <a:solidFill>
                  <a:schemeClr val="lt1"/>
                </a:solidFill>
                <a:latin typeface="Arial"/>
                <a:ea typeface="Arial"/>
                <a:cs typeface="Arial"/>
                <a:sym typeface="Arial"/>
              </a:defRPr>
            </a:lvl3pPr>
            <a:lvl4pPr marL="1714500" marR="0" lvl="3" indent="-1371600" algn="l" rtl="0">
              <a:spcBef>
                <a:spcPts val="0"/>
              </a:spcBef>
              <a:spcAft>
                <a:spcPts val="0"/>
              </a:spcAft>
              <a:buNone/>
              <a:defRPr sz="2300" b="0" i="0" u="none" strike="noStrike" cap="none">
                <a:solidFill>
                  <a:schemeClr val="lt1"/>
                </a:solidFill>
                <a:latin typeface="Arial"/>
                <a:ea typeface="Arial"/>
                <a:cs typeface="Arial"/>
                <a:sym typeface="Arial"/>
              </a:defRPr>
            </a:lvl4pPr>
            <a:lvl5pPr marL="2286000" marR="0" lvl="4" indent="-1816100" algn="l" rtl="0">
              <a:spcBef>
                <a:spcPts val="0"/>
              </a:spcBef>
              <a:spcAft>
                <a:spcPts val="0"/>
              </a:spcAft>
              <a:buNone/>
              <a:defRPr sz="2300" b="0" i="0" u="none" strike="noStrike" cap="none">
                <a:solidFill>
                  <a:schemeClr val="lt1"/>
                </a:solidFill>
                <a:latin typeface="Arial"/>
                <a:ea typeface="Arial"/>
                <a:cs typeface="Arial"/>
                <a:sym typeface="Arial"/>
              </a:defRPr>
            </a:lvl5pPr>
            <a:lvl6pPr marL="584200" marR="0" lvl="5" indent="0" algn="l" rtl="0">
              <a:spcBef>
                <a:spcPts val="0"/>
              </a:spcBef>
              <a:buNone/>
              <a:defRPr sz="2300" b="0" i="0" u="none" strike="noStrike" cap="none">
                <a:solidFill>
                  <a:schemeClr val="lt1"/>
                </a:solidFill>
                <a:latin typeface="Arial"/>
                <a:ea typeface="Arial"/>
                <a:cs typeface="Arial"/>
                <a:sym typeface="Arial"/>
              </a:defRPr>
            </a:lvl6pPr>
            <a:lvl7pPr marL="698500" marR="0" lvl="6" indent="0" algn="l" rtl="0">
              <a:spcBef>
                <a:spcPts val="0"/>
              </a:spcBef>
              <a:buNone/>
              <a:defRPr sz="2300" b="0" i="0" u="none" strike="noStrike" cap="none">
                <a:solidFill>
                  <a:schemeClr val="lt1"/>
                </a:solidFill>
                <a:latin typeface="Arial"/>
                <a:ea typeface="Arial"/>
                <a:cs typeface="Arial"/>
                <a:sym typeface="Arial"/>
              </a:defRPr>
            </a:lvl7pPr>
            <a:lvl8pPr marL="812800" marR="0" lvl="7" indent="0" algn="l" rtl="0">
              <a:spcBef>
                <a:spcPts val="0"/>
              </a:spcBef>
              <a:buNone/>
              <a:defRPr sz="2300" b="0" i="0" u="none" strike="noStrike" cap="none">
                <a:solidFill>
                  <a:schemeClr val="lt1"/>
                </a:solidFill>
                <a:latin typeface="Arial"/>
                <a:ea typeface="Arial"/>
                <a:cs typeface="Arial"/>
                <a:sym typeface="Arial"/>
              </a:defRPr>
            </a:lvl8pPr>
            <a:lvl9pPr marL="927100" marR="0" lvl="8" indent="0" algn="l" rtl="0">
              <a:spcBef>
                <a:spcPts val="0"/>
              </a:spcBef>
              <a:buNone/>
              <a:defRPr sz="2300" b="0" i="0" u="none" strike="noStrike" cap="none">
                <a:solidFill>
                  <a:schemeClr val="lt1"/>
                </a:solidFill>
                <a:latin typeface="Arial"/>
                <a:ea typeface="Arial"/>
                <a:cs typeface="Arial"/>
                <a:sym typeface="Arial"/>
              </a:defRPr>
            </a:lvl9pPr>
          </a:lstStyle>
          <a:p>
            <a:endParaRPr/>
          </a:p>
        </p:txBody>
      </p:sp>
      <p:sp>
        <p:nvSpPr>
          <p:cNvPr id="38" name="Shape 38"/>
          <p:cNvSpPr txBox="1">
            <a:spLocks noGrp="1"/>
          </p:cNvSpPr>
          <p:nvPr>
            <p:ph type="ftr" idx="11"/>
          </p:nvPr>
        </p:nvSpPr>
        <p:spPr>
          <a:xfrm>
            <a:off x="3124200" y="57150"/>
            <a:ext cx="3352800" cy="216600"/>
          </a:xfrm>
          <a:prstGeom prst="rect">
            <a:avLst/>
          </a:prstGeom>
          <a:noFill/>
          <a:ln>
            <a:noFill/>
          </a:ln>
        </p:spPr>
        <p:txBody>
          <a:bodyPr lIns="23375" tIns="23375" rIns="23375" bIns="23375" anchor="t" anchorCtr="0"/>
          <a:lstStyle>
            <a:lvl1pPr marL="0" marR="0" lvl="0" indent="0" algn="r" rtl="0">
              <a:spcBef>
                <a:spcPts val="0"/>
              </a:spcBef>
              <a:spcAft>
                <a:spcPts val="0"/>
              </a:spcAft>
              <a:buNone/>
              <a:defRPr sz="1500">
                <a:solidFill>
                  <a:srgbClr val="D28E28"/>
                </a:solidFill>
                <a:latin typeface="Arial"/>
                <a:ea typeface="Arial"/>
                <a:cs typeface="Arial"/>
                <a:sym typeface="Arial"/>
              </a:defRPr>
            </a:lvl1pPr>
            <a:lvl2pPr marL="571500" marR="0" lvl="1" indent="-457200" algn="l" rtl="0">
              <a:spcBef>
                <a:spcPts val="0"/>
              </a:spcBef>
              <a:spcAft>
                <a:spcPts val="0"/>
              </a:spcAft>
              <a:buNone/>
              <a:defRPr sz="2300" b="0" i="0" u="none" strike="noStrike" cap="none">
                <a:solidFill>
                  <a:schemeClr val="lt1"/>
                </a:solidFill>
                <a:latin typeface="Arial"/>
                <a:ea typeface="Arial"/>
                <a:cs typeface="Arial"/>
                <a:sym typeface="Arial"/>
              </a:defRPr>
            </a:lvl2pPr>
            <a:lvl3pPr marL="1143000" marR="0" lvl="2" indent="-914400" algn="l" rtl="0">
              <a:spcBef>
                <a:spcPts val="0"/>
              </a:spcBef>
              <a:spcAft>
                <a:spcPts val="0"/>
              </a:spcAft>
              <a:buNone/>
              <a:defRPr sz="2300" b="0" i="0" u="none" strike="noStrike" cap="none">
                <a:solidFill>
                  <a:schemeClr val="lt1"/>
                </a:solidFill>
                <a:latin typeface="Arial"/>
                <a:ea typeface="Arial"/>
                <a:cs typeface="Arial"/>
                <a:sym typeface="Arial"/>
              </a:defRPr>
            </a:lvl3pPr>
            <a:lvl4pPr marL="1714500" marR="0" lvl="3" indent="-1371600" algn="l" rtl="0">
              <a:spcBef>
                <a:spcPts val="0"/>
              </a:spcBef>
              <a:spcAft>
                <a:spcPts val="0"/>
              </a:spcAft>
              <a:buNone/>
              <a:defRPr sz="2300" b="0" i="0" u="none" strike="noStrike" cap="none">
                <a:solidFill>
                  <a:schemeClr val="lt1"/>
                </a:solidFill>
                <a:latin typeface="Arial"/>
                <a:ea typeface="Arial"/>
                <a:cs typeface="Arial"/>
                <a:sym typeface="Arial"/>
              </a:defRPr>
            </a:lvl4pPr>
            <a:lvl5pPr marL="2286000" marR="0" lvl="4" indent="-1816100" algn="l" rtl="0">
              <a:spcBef>
                <a:spcPts val="0"/>
              </a:spcBef>
              <a:spcAft>
                <a:spcPts val="0"/>
              </a:spcAft>
              <a:buNone/>
              <a:defRPr sz="2300" b="0" i="0" u="none" strike="noStrike" cap="none">
                <a:solidFill>
                  <a:schemeClr val="lt1"/>
                </a:solidFill>
                <a:latin typeface="Arial"/>
                <a:ea typeface="Arial"/>
                <a:cs typeface="Arial"/>
                <a:sym typeface="Arial"/>
              </a:defRPr>
            </a:lvl5pPr>
            <a:lvl6pPr marL="584200" marR="0" lvl="5" indent="0" algn="l" rtl="0">
              <a:spcBef>
                <a:spcPts val="0"/>
              </a:spcBef>
              <a:buNone/>
              <a:defRPr sz="2300" b="0" i="0" u="none" strike="noStrike" cap="none">
                <a:solidFill>
                  <a:schemeClr val="lt1"/>
                </a:solidFill>
                <a:latin typeface="Arial"/>
                <a:ea typeface="Arial"/>
                <a:cs typeface="Arial"/>
                <a:sym typeface="Arial"/>
              </a:defRPr>
            </a:lvl6pPr>
            <a:lvl7pPr marL="698500" marR="0" lvl="6" indent="0" algn="l" rtl="0">
              <a:spcBef>
                <a:spcPts val="0"/>
              </a:spcBef>
              <a:buNone/>
              <a:defRPr sz="2300" b="0" i="0" u="none" strike="noStrike" cap="none">
                <a:solidFill>
                  <a:schemeClr val="lt1"/>
                </a:solidFill>
                <a:latin typeface="Arial"/>
                <a:ea typeface="Arial"/>
                <a:cs typeface="Arial"/>
                <a:sym typeface="Arial"/>
              </a:defRPr>
            </a:lvl7pPr>
            <a:lvl8pPr marL="812800" marR="0" lvl="7" indent="0" algn="l" rtl="0">
              <a:spcBef>
                <a:spcPts val="0"/>
              </a:spcBef>
              <a:buNone/>
              <a:defRPr sz="2300" b="0" i="0" u="none" strike="noStrike" cap="none">
                <a:solidFill>
                  <a:schemeClr val="lt1"/>
                </a:solidFill>
                <a:latin typeface="Arial"/>
                <a:ea typeface="Arial"/>
                <a:cs typeface="Arial"/>
                <a:sym typeface="Arial"/>
              </a:defRPr>
            </a:lvl8pPr>
            <a:lvl9pPr marL="927100" marR="0" lvl="8" indent="0" algn="l" rtl="0">
              <a:spcBef>
                <a:spcPts val="0"/>
              </a:spcBef>
              <a:buNone/>
              <a:defRPr sz="2300" b="0" i="0" u="none" strike="noStrike" cap="none">
                <a:solidFill>
                  <a:schemeClr val="lt1"/>
                </a:solidFill>
                <a:latin typeface="Arial"/>
                <a:ea typeface="Arial"/>
                <a:cs typeface="Arial"/>
                <a:sym typeface="Arial"/>
              </a:defRPr>
            </a:lvl9pPr>
          </a:lstStyle>
          <a:p>
            <a:endParaRPr/>
          </a:p>
        </p:txBody>
      </p:sp>
      <p:sp>
        <p:nvSpPr>
          <p:cNvPr id="39" name="Shape 39"/>
          <p:cNvSpPr txBox="1">
            <a:spLocks noGrp="1"/>
          </p:cNvSpPr>
          <p:nvPr>
            <p:ph type="sldNum" idx="12"/>
          </p:nvPr>
        </p:nvSpPr>
        <p:spPr>
          <a:xfrm>
            <a:off x="8229600" y="4857750"/>
            <a:ext cx="762000" cy="183300"/>
          </a:xfrm>
          <a:prstGeom prst="rect">
            <a:avLst/>
          </a:prstGeom>
          <a:noFill/>
          <a:ln>
            <a:noFill/>
          </a:ln>
        </p:spPr>
        <p:txBody>
          <a:bodyPr lIns="114900" tIns="57450" rIns="114900" bIns="57450" anchor="t" anchorCtr="0">
            <a:noAutofit/>
          </a:bodyPr>
          <a:lstStyle/>
          <a:p>
            <a:pPr marL="0" marR="0" lvl="0" indent="0" algn="r" rtl="0">
              <a:spcBef>
                <a:spcPts val="0"/>
              </a:spcBef>
              <a:spcAft>
                <a:spcPts val="0"/>
              </a:spcAft>
              <a:buSzPct val="25000"/>
              <a:buNone/>
            </a:pPr>
            <a:fld id="{00000000-1234-1234-1234-123412341234}" type="slidenum">
              <a:rPr lang="en" sz="1500">
                <a:solidFill>
                  <a:srgbClr val="D28E28"/>
                </a:solidFill>
                <a:latin typeface="Arial"/>
                <a:ea typeface="Arial"/>
                <a:cs typeface="Arial"/>
                <a:sym typeface="Arial"/>
              </a:rPr>
              <a:pPr marL="0" marR="0" lvl="0" indent="0" algn="r" rtl="0">
                <a:spcBef>
                  <a:spcPts val="0"/>
                </a:spcBef>
                <a:spcAft>
                  <a:spcPts val="0"/>
                </a:spcAft>
                <a:buSzPct val="25000"/>
                <a:buNone/>
              </a:pPr>
              <a:t>‹#›</a:t>
            </a:fld>
            <a:endParaRPr lang="en" sz="1500">
              <a:solidFill>
                <a:srgbClr val="D28E28"/>
              </a:solidFill>
              <a:latin typeface="Arial"/>
              <a:ea typeface="Arial"/>
              <a:cs typeface="Arial"/>
              <a:sym typeface="Arial"/>
            </a:endParaRPr>
          </a:p>
        </p:txBody>
      </p:sp>
      <p:sp>
        <p:nvSpPr>
          <p:cNvPr id="40" name="Shape 40"/>
          <p:cNvSpPr txBox="1">
            <a:spLocks noGrp="1"/>
          </p:cNvSpPr>
          <p:nvPr>
            <p:ph type="title"/>
          </p:nvPr>
        </p:nvSpPr>
        <p:spPr>
          <a:xfrm>
            <a:off x="180475" y="2210314"/>
            <a:ext cx="8686800" cy="888600"/>
          </a:xfrm>
          <a:prstGeom prst="rect">
            <a:avLst/>
          </a:prstGeom>
          <a:noFill/>
          <a:ln>
            <a:noFill/>
          </a:ln>
        </p:spPr>
        <p:txBody>
          <a:bodyPr lIns="23375" tIns="23375" rIns="23375" bIns="23375" anchor="t" anchorCtr="0"/>
          <a:lstStyle>
            <a:lvl1pPr marL="0" marR="0" lvl="0" indent="0" algn="r" rtl="0">
              <a:spcBef>
                <a:spcPts val="0"/>
              </a:spcBef>
              <a:buClr>
                <a:schemeClr val="lt2"/>
              </a:buClr>
              <a:buFont typeface="Source Sans Pro"/>
              <a:buNone/>
              <a:defRPr sz="4500" b="0" i="0" u="none" strike="noStrike" cap="none">
                <a:solidFill>
                  <a:schemeClr val="lt2"/>
                </a:solidFill>
                <a:latin typeface="Source Sans Pro"/>
                <a:ea typeface="Source Sans Pro"/>
                <a:cs typeface="Source Sans Pro"/>
                <a:sym typeface="Source Sans Pro"/>
              </a:defRPr>
            </a:lvl1pPr>
            <a:lvl2pPr lvl="1" indent="0">
              <a:spcBef>
                <a:spcPts val="0"/>
              </a:spcBef>
              <a:buNone/>
              <a:defRPr sz="500"/>
            </a:lvl2pPr>
            <a:lvl3pPr lvl="2" indent="0">
              <a:spcBef>
                <a:spcPts val="0"/>
              </a:spcBef>
              <a:buNone/>
              <a:defRPr sz="500"/>
            </a:lvl3pPr>
            <a:lvl4pPr lvl="3" indent="0">
              <a:spcBef>
                <a:spcPts val="0"/>
              </a:spcBef>
              <a:buNone/>
              <a:defRPr sz="500"/>
            </a:lvl4pPr>
            <a:lvl5pPr lvl="4" indent="0">
              <a:spcBef>
                <a:spcPts val="0"/>
              </a:spcBef>
              <a:buNone/>
              <a:defRPr sz="500"/>
            </a:lvl5pPr>
            <a:lvl6pPr lvl="5" indent="0">
              <a:spcBef>
                <a:spcPts val="0"/>
              </a:spcBef>
              <a:buNone/>
              <a:defRPr sz="500"/>
            </a:lvl6pPr>
            <a:lvl7pPr lvl="6" indent="0">
              <a:spcBef>
                <a:spcPts val="0"/>
              </a:spcBef>
              <a:buNone/>
              <a:defRPr sz="500"/>
            </a:lvl7pPr>
            <a:lvl8pPr lvl="7" indent="0">
              <a:spcBef>
                <a:spcPts val="0"/>
              </a:spcBef>
              <a:buNone/>
              <a:defRPr sz="500"/>
            </a:lvl8pPr>
            <a:lvl9pPr lvl="8" indent="0">
              <a:spcBef>
                <a:spcPts val="0"/>
              </a:spcBef>
              <a:buNone/>
              <a:defRPr sz="5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304800" y="4057649"/>
            <a:ext cx="8610600" cy="662100"/>
          </a:xfrm>
          <a:prstGeom prst="rect">
            <a:avLst/>
          </a:prstGeom>
          <a:noFill/>
          <a:ln>
            <a:noFill/>
          </a:ln>
        </p:spPr>
        <p:txBody>
          <a:bodyPr lIns="23375" tIns="23375" rIns="23375" bIns="23375" anchor="ctr" anchorCtr="0"/>
          <a:lstStyle>
            <a:lvl1pPr marL="0" marR="0" lvl="0" indent="0" algn="l" rtl="0">
              <a:spcBef>
                <a:spcPts val="0"/>
              </a:spcBef>
              <a:buClr>
                <a:schemeClr val="dk2"/>
              </a:buClr>
              <a:buFont typeface="Source Sans Pro"/>
              <a:buNone/>
              <a:defRPr sz="4500" b="0" i="0" u="none" strike="noStrike" cap="none">
                <a:solidFill>
                  <a:schemeClr val="dk2"/>
                </a:solidFill>
                <a:latin typeface="Source Sans Pro"/>
                <a:ea typeface="Source Sans Pro"/>
                <a:cs typeface="Source Sans Pro"/>
                <a:sym typeface="Source Sans Pro"/>
              </a:defRPr>
            </a:lvl1pPr>
            <a:lvl2pPr lvl="1" indent="0">
              <a:spcBef>
                <a:spcPts val="0"/>
              </a:spcBef>
              <a:buNone/>
              <a:defRPr sz="500"/>
            </a:lvl2pPr>
            <a:lvl3pPr lvl="2" indent="0">
              <a:spcBef>
                <a:spcPts val="0"/>
              </a:spcBef>
              <a:buNone/>
              <a:defRPr sz="500"/>
            </a:lvl3pPr>
            <a:lvl4pPr lvl="3" indent="0">
              <a:spcBef>
                <a:spcPts val="0"/>
              </a:spcBef>
              <a:buNone/>
              <a:defRPr sz="500"/>
            </a:lvl4pPr>
            <a:lvl5pPr lvl="4" indent="0">
              <a:spcBef>
                <a:spcPts val="0"/>
              </a:spcBef>
              <a:buNone/>
              <a:defRPr sz="500"/>
            </a:lvl5pPr>
            <a:lvl6pPr lvl="5" indent="0">
              <a:spcBef>
                <a:spcPts val="0"/>
              </a:spcBef>
              <a:buNone/>
              <a:defRPr sz="500"/>
            </a:lvl6pPr>
            <a:lvl7pPr lvl="6" indent="0">
              <a:spcBef>
                <a:spcPts val="0"/>
              </a:spcBef>
              <a:buNone/>
              <a:defRPr sz="500"/>
            </a:lvl7pPr>
            <a:lvl8pPr lvl="7" indent="0">
              <a:spcBef>
                <a:spcPts val="0"/>
              </a:spcBef>
              <a:buNone/>
              <a:defRPr sz="500"/>
            </a:lvl8pPr>
            <a:lvl9pPr lvl="8" indent="0">
              <a:spcBef>
                <a:spcPts val="0"/>
              </a:spcBef>
              <a:buNone/>
              <a:defRPr sz="500"/>
            </a:lvl9pPr>
          </a:lstStyle>
          <a:p>
            <a:endParaRPr/>
          </a:p>
        </p:txBody>
      </p:sp>
      <p:sp>
        <p:nvSpPr>
          <p:cNvPr id="43" name="Shape 43"/>
          <p:cNvSpPr txBox="1">
            <a:spLocks noGrp="1"/>
          </p:cNvSpPr>
          <p:nvPr>
            <p:ph type="body" idx="1"/>
          </p:nvPr>
        </p:nvSpPr>
        <p:spPr>
          <a:xfrm>
            <a:off x="281444" y="500062"/>
            <a:ext cx="4290600" cy="479700"/>
          </a:xfrm>
          <a:prstGeom prst="rect">
            <a:avLst/>
          </a:prstGeom>
          <a:noFill/>
          <a:ln>
            <a:noFill/>
          </a:ln>
        </p:spPr>
        <p:txBody>
          <a:bodyPr lIns="23375" tIns="23375" rIns="23375" bIns="23375" anchor="ctr" anchorCtr="0"/>
          <a:lstStyle>
            <a:lvl1pPr marL="0" marR="0" lvl="0" indent="0" algn="l" rtl="0">
              <a:spcBef>
                <a:spcPts val="500"/>
              </a:spcBef>
              <a:buClr>
                <a:schemeClr val="accent1"/>
              </a:buClr>
              <a:buFont typeface="Noto Sans Symbols"/>
              <a:buNone/>
              <a:defRPr sz="2300" b="0" i="0" u="none" strike="noStrike" cap="none">
                <a:solidFill>
                  <a:srgbClr val="AF7621"/>
                </a:solidFill>
                <a:latin typeface="Source Sans Pro"/>
                <a:ea typeface="Source Sans Pro"/>
                <a:cs typeface="Source Sans Pro"/>
                <a:sym typeface="Source Sans Pro"/>
              </a:defRPr>
            </a:lvl1pPr>
            <a:lvl2pPr marL="939800" marR="0" lvl="1" indent="-368300" algn="l" rtl="0">
              <a:spcBef>
                <a:spcPts val="500"/>
              </a:spcBef>
              <a:buClr>
                <a:schemeClr val="accent1"/>
              </a:buClr>
              <a:buFont typeface="Noto Sans Symbols"/>
              <a:buNone/>
              <a:defRPr sz="2500" b="1" i="0" u="none" strike="noStrike" cap="none">
                <a:solidFill>
                  <a:schemeClr val="dk2"/>
                </a:solidFill>
                <a:latin typeface="Source Sans Pro"/>
                <a:ea typeface="Source Sans Pro"/>
                <a:cs typeface="Source Sans Pro"/>
                <a:sym typeface="Source Sans Pro"/>
              </a:defRPr>
            </a:lvl2pPr>
            <a:lvl3pPr marL="1435100" marR="0" lvl="2" indent="-292100" algn="l" rtl="0">
              <a:spcBef>
                <a:spcPts val="500"/>
              </a:spcBef>
              <a:buClr>
                <a:schemeClr val="accent1"/>
              </a:buClr>
              <a:buFont typeface="Noto Sans Symbols"/>
              <a:buNone/>
              <a:defRPr sz="2300" b="1" i="0" u="none" strike="noStrike" cap="none">
                <a:solidFill>
                  <a:schemeClr val="dk2"/>
                </a:solidFill>
                <a:latin typeface="Source Sans Pro"/>
                <a:ea typeface="Source Sans Pro"/>
                <a:cs typeface="Source Sans Pro"/>
                <a:sym typeface="Source Sans Pro"/>
              </a:defRPr>
            </a:lvl3pPr>
            <a:lvl4pPr marL="2006600" marR="0" lvl="3" indent="-279400" algn="l" rtl="0">
              <a:spcBef>
                <a:spcPts val="400"/>
              </a:spcBef>
              <a:buClr>
                <a:schemeClr val="accent1"/>
              </a:buClr>
              <a:buFont typeface="Noto Sans Symbols"/>
              <a:buNone/>
              <a:defRPr sz="2000" b="1" i="0" u="none" strike="noStrike" cap="none">
                <a:solidFill>
                  <a:schemeClr val="dk2"/>
                </a:solidFill>
                <a:latin typeface="Source Sans Pro"/>
                <a:ea typeface="Source Sans Pro"/>
                <a:cs typeface="Source Sans Pro"/>
                <a:sym typeface="Source Sans Pro"/>
              </a:defRPr>
            </a:lvl4pPr>
            <a:lvl5pPr marL="2590800" marR="0" lvl="4" indent="-292100" algn="l" rtl="0">
              <a:spcBef>
                <a:spcPts val="400"/>
              </a:spcBef>
              <a:buClr>
                <a:schemeClr val="accent1"/>
              </a:buClr>
              <a:buFont typeface="Noto Sans Symbols"/>
              <a:buNone/>
              <a:defRPr sz="2000" b="1" i="0" u="none" strike="noStrike" cap="none">
                <a:solidFill>
                  <a:schemeClr val="dk2"/>
                </a:solidFill>
                <a:latin typeface="Source Sans Pro"/>
                <a:ea typeface="Source Sans Pro"/>
                <a:cs typeface="Source Sans Pro"/>
                <a:sym typeface="Source Sans Pro"/>
              </a:defRPr>
            </a:lvl5pPr>
            <a:lvl6pPr marL="3162300" marR="0" lvl="5" indent="-203200" algn="l" rtl="0">
              <a:spcBef>
                <a:spcPts val="500"/>
              </a:spcBef>
              <a:buClr>
                <a:schemeClr val="accent1"/>
              </a:buClr>
              <a:buSzPct val="60869"/>
              <a:buFont typeface="Noto Sans Symbols"/>
              <a:buChar char="+"/>
              <a:defRPr sz="2300" b="0" i="0" u="none" strike="noStrike" cap="none">
                <a:solidFill>
                  <a:schemeClr val="dk2"/>
                </a:solidFill>
                <a:latin typeface="Source Sans Pro"/>
                <a:ea typeface="Source Sans Pro"/>
                <a:cs typeface="Source Sans Pro"/>
                <a:sym typeface="Source Sans Pro"/>
              </a:defRPr>
            </a:lvl6pPr>
            <a:lvl7pPr marL="3733800" marR="0" lvl="6" indent="-2159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7pPr>
            <a:lvl8pPr marL="4305300" marR="0" lvl="7" indent="-2032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8pPr>
            <a:lvl9pPr marL="4889500" marR="0" lvl="8" indent="-228600" algn="l" rtl="0">
              <a:spcBef>
                <a:spcPts val="400"/>
              </a:spcBef>
              <a:buClr>
                <a:schemeClr val="accent1"/>
              </a:buClr>
              <a:buSzPct val="61111"/>
              <a:buFont typeface="Noto Sans Symbols"/>
              <a:buChar char="◼"/>
              <a:defRPr sz="1800" b="0" i="0" u="none" strike="noStrike" cap="none">
                <a:solidFill>
                  <a:schemeClr val="dk2"/>
                </a:solidFill>
                <a:latin typeface="Source Sans Pro"/>
                <a:ea typeface="Source Sans Pro"/>
                <a:cs typeface="Source Sans Pro"/>
                <a:sym typeface="Source Sans Pro"/>
              </a:defRPr>
            </a:lvl9pPr>
          </a:lstStyle>
          <a:p>
            <a:endParaRPr/>
          </a:p>
        </p:txBody>
      </p:sp>
      <p:sp>
        <p:nvSpPr>
          <p:cNvPr id="44" name="Shape 44"/>
          <p:cNvSpPr txBox="1">
            <a:spLocks noGrp="1"/>
          </p:cNvSpPr>
          <p:nvPr>
            <p:ph type="body" idx="2"/>
          </p:nvPr>
        </p:nvSpPr>
        <p:spPr>
          <a:xfrm>
            <a:off x="4645025" y="500062"/>
            <a:ext cx="4292100" cy="479700"/>
          </a:xfrm>
          <a:prstGeom prst="rect">
            <a:avLst/>
          </a:prstGeom>
          <a:noFill/>
          <a:ln>
            <a:noFill/>
          </a:ln>
        </p:spPr>
        <p:txBody>
          <a:bodyPr lIns="23375" tIns="23375" rIns="23375" bIns="23375" anchor="ctr" anchorCtr="0"/>
          <a:lstStyle>
            <a:lvl1pPr marL="0" marR="0" lvl="0" indent="0" algn="l" rtl="0">
              <a:spcBef>
                <a:spcPts val="500"/>
              </a:spcBef>
              <a:buClr>
                <a:schemeClr val="accent1"/>
              </a:buClr>
              <a:buFont typeface="Noto Sans Symbols"/>
              <a:buNone/>
              <a:defRPr sz="2300" b="0" i="0" u="none" strike="noStrike" cap="none">
                <a:solidFill>
                  <a:srgbClr val="AF7621"/>
                </a:solidFill>
                <a:latin typeface="Source Sans Pro"/>
                <a:ea typeface="Source Sans Pro"/>
                <a:cs typeface="Source Sans Pro"/>
                <a:sym typeface="Source Sans Pro"/>
              </a:defRPr>
            </a:lvl1pPr>
            <a:lvl2pPr marL="939800" marR="0" lvl="1" indent="-368300" algn="l" rtl="0">
              <a:spcBef>
                <a:spcPts val="500"/>
              </a:spcBef>
              <a:buClr>
                <a:schemeClr val="accent1"/>
              </a:buClr>
              <a:buFont typeface="Noto Sans Symbols"/>
              <a:buNone/>
              <a:defRPr sz="2500" b="1" i="0" u="none" strike="noStrike" cap="none">
                <a:solidFill>
                  <a:schemeClr val="dk2"/>
                </a:solidFill>
                <a:latin typeface="Source Sans Pro"/>
                <a:ea typeface="Source Sans Pro"/>
                <a:cs typeface="Source Sans Pro"/>
                <a:sym typeface="Source Sans Pro"/>
              </a:defRPr>
            </a:lvl2pPr>
            <a:lvl3pPr marL="1435100" marR="0" lvl="2" indent="-292100" algn="l" rtl="0">
              <a:spcBef>
                <a:spcPts val="500"/>
              </a:spcBef>
              <a:buClr>
                <a:schemeClr val="accent1"/>
              </a:buClr>
              <a:buFont typeface="Noto Sans Symbols"/>
              <a:buNone/>
              <a:defRPr sz="2300" b="1" i="0" u="none" strike="noStrike" cap="none">
                <a:solidFill>
                  <a:schemeClr val="dk2"/>
                </a:solidFill>
                <a:latin typeface="Source Sans Pro"/>
                <a:ea typeface="Source Sans Pro"/>
                <a:cs typeface="Source Sans Pro"/>
                <a:sym typeface="Source Sans Pro"/>
              </a:defRPr>
            </a:lvl3pPr>
            <a:lvl4pPr marL="2006600" marR="0" lvl="3" indent="-279400" algn="l" rtl="0">
              <a:spcBef>
                <a:spcPts val="400"/>
              </a:spcBef>
              <a:buClr>
                <a:schemeClr val="accent1"/>
              </a:buClr>
              <a:buFont typeface="Noto Sans Symbols"/>
              <a:buNone/>
              <a:defRPr sz="2000" b="1" i="0" u="none" strike="noStrike" cap="none">
                <a:solidFill>
                  <a:schemeClr val="dk2"/>
                </a:solidFill>
                <a:latin typeface="Source Sans Pro"/>
                <a:ea typeface="Source Sans Pro"/>
                <a:cs typeface="Source Sans Pro"/>
                <a:sym typeface="Source Sans Pro"/>
              </a:defRPr>
            </a:lvl4pPr>
            <a:lvl5pPr marL="2590800" marR="0" lvl="4" indent="-292100" algn="l" rtl="0">
              <a:spcBef>
                <a:spcPts val="400"/>
              </a:spcBef>
              <a:buClr>
                <a:schemeClr val="accent1"/>
              </a:buClr>
              <a:buFont typeface="Noto Sans Symbols"/>
              <a:buNone/>
              <a:defRPr sz="2000" b="1" i="0" u="none" strike="noStrike" cap="none">
                <a:solidFill>
                  <a:schemeClr val="dk2"/>
                </a:solidFill>
                <a:latin typeface="Source Sans Pro"/>
                <a:ea typeface="Source Sans Pro"/>
                <a:cs typeface="Source Sans Pro"/>
                <a:sym typeface="Source Sans Pro"/>
              </a:defRPr>
            </a:lvl5pPr>
            <a:lvl6pPr marL="3162300" marR="0" lvl="5" indent="-203200" algn="l" rtl="0">
              <a:spcBef>
                <a:spcPts val="500"/>
              </a:spcBef>
              <a:buClr>
                <a:schemeClr val="accent1"/>
              </a:buClr>
              <a:buSzPct val="60869"/>
              <a:buFont typeface="Noto Sans Symbols"/>
              <a:buChar char="+"/>
              <a:defRPr sz="2300" b="0" i="0" u="none" strike="noStrike" cap="none">
                <a:solidFill>
                  <a:schemeClr val="dk2"/>
                </a:solidFill>
                <a:latin typeface="Source Sans Pro"/>
                <a:ea typeface="Source Sans Pro"/>
                <a:cs typeface="Source Sans Pro"/>
                <a:sym typeface="Source Sans Pro"/>
              </a:defRPr>
            </a:lvl6pPr>
            <a:lvl7pPr marL="3733800" marR="0" lvl="6" indent="-2159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7pPr>
            <a:lvl8pPr marL="4305300" marR="0" lvl="7" indent="-2032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8pPr>
            <a:lvl9pPr marL="4889500" marR="0" lvl="8" indent="-228600" algn="l" rtl="0">
              <a:spcBef>
                <a:spcPts val="400"/>
              </a:spcBef>
              <a:buClr>
                <a:schemeClr val="accent1"/>
              </a:buClr>
              <a:buSzPct val="61111"/>
              <a:buFont typeface="Noto Sans Symbols"/>
              <a:buChar char="◼"/>
              <a:defRPr sz="1800" b="0" i="0" u="none" strike="noStrike" cap="none">
                <a:solidFill>
                  <a:schemeClr val="dk2"/>
                </a:solidFill>
                <a:latin typeface="Source Sans Pro"/>
                <a:ea typeface="Source Sans Pro"/>
                <a:cs typeface="Source Sans Pro"/>
                <a:sym typeface="Source Sans Pro"/>
              </a:defRPr>
            </a:lvl9pPr>
          </a:lstStyle>
          <a:p>
            <a:endParaRPr/>
          </a:p>
        </p:txBody>
      </p:sp>
      <p:sp>
        <p:nvSpPr>
          <p:cNvPr id="45" name="Shape 45"/>
          <p:cNvSpPr txBox="1">
            <a:spLocks noGrp="1"/>
          </p:cNvSpPr>
          <p:nvPr>
            <p:ph type="body" idx="3"/>
          </p:nvPr>
        </p:nvSpPr>
        <p:spPr>
          <a:xfrm>
            <a:off x="281444" y="987028"/>
            <a:ext cx="4290600" cy="2956200"/>
          </a:xfrm>
          <a:prstGeom prst="rect">
            <a:avLst/>
          </a:prstGeom>
          <a:noFill/>
          <a:ln>
            <a:noFill/>
          </a:ln>
        </p:spPr>
        <p:txBody>
          <a:bodyPr lIns="23375" tIns="23375" rIns="23375" bIns="23375" anchor="t" anchorCtr="0"/>
          <a:lstStyle>
            <a:lvl1pPr marL="431800" marR="0" lvl="0" indent="-292100" algn="l" rtl="0">
              <a:spcBef>
                <a:spcPts val="600"/>
              </a:spcBef>
              <a:buClr>
                <a:schemeClr val="accent1"/>
              </a:buClr>
              <a:buSzPct val="70000"/>
              <a:buFont typeface="Noto Sans Symbols"/>
              <a:buChar char="✕"/>
              <a:defRPr sz="3000" b="0" i="0" u="none" strike="noStrike" cap="none">
                <a:solidFill>
                  <a:schemeClr val="dk2"/>
                </a:solidFill>
                <a:latin typeface="Source Sans Pro"/>
                <a:ea typeface="Source Sans Pro"/>
                <a:cs typeface="Source Sans Pro"/>
                <a:sym typeface="Source Sans Pro"/>
              </a:defRPr>
            </a:lvl1pPr>
            <a:lvl2pPr marL="939800" marR="0" lvl="1" indent="-254000" algn="l" rtl="0">
              <a:spcBef>
                <a:spcPts val="500"/>
              </a:spcBef>
              <a:buClr>
                <a:schemeClr val="accent1"/>
              </a:buClr>
              <a:buSzPct val="72000"/>
              <a:buFont typeface="Noto Sans Symbols"/>
              <a:buChar char="+"/>
              <a:defRPr sz="2500" b="0" i="0" u="none" strike="noStrike" cap="none">
                <a:solidFill>
                  <a:schemeClr val="dk2"/>
                </a:solidFill>
                <a:latin typeface="Source Sans Pro"/>
                <a:ea typeface="Source Sans Pro"/>
                <a:cs typeface="Source Sans Pro"/>
                <a:sym typeface="Source Sans Pro"/>
              </a:defRPr>
            </a:lvl2pPr>
            <a:lvl3pPr marL="1435100" marR="0" lvl="2" indent="-190500" algn="l" rtl="0">
              <a:spcBef>
                <a:spcPts val="500"/>
              </a:spcBef>
              <a:buClr>
                <a:schemeClr val="accent1"/>
              </a:buClr>
              <a:buSzPct val="69565"/>
              <a:buFont typeface="Noto Sans Symbols"/>
              <a:buChar char="✕"/>
              <a:defRPr sz="2300" b="0" i="0" u="none" strike="noStrike" cap="none">
                <a:solidFill>
                  <a:schemeClr val="dk2"/>
                </a:solidFill>
                <a:latin typeface="Source Sans Pro"/>
                <a:ea typeface="Source Sans Pro"/>
                <a:cs typeface="Source Sans Pro"/>
                <a:sym typeface="Source Sans Pro"/>
              </a:defRPr>
            </a:lvl3pPr>
            <a:lvl4pPr marL="2006600" marR="0" lvl="3" indent="-190500" algn="l" rtl="0">
              <a:spcBef>
                <a:spcPts val="400"/>
              </a:spcBef>
              <a:buClr>
                <a:schemeClr val="accent1"/>
              </a:buClr>
              <a:buSzPct val="70000"/>
              <a:buFont typeface="Noto Sans Symbols"/>
              <a:buChar char="✱"/>
              <a:defRPr sz="2000" b="0" i="0" u="none" strike="noStrike" cap="none">
                <a:solidFill>
                  <a:schemeClr val="dk2"/>
                </a:solidFill>
                <a:latin typeface="Source Sans Pro"/>
                <a:ea typeface="Source Sans Pro"/>
                <a:cs typeface="Source Sans Pro"/>
                <a:sym typeface="Source Sans Pro"/>
              </a:defRPr>
            </a:lvl4pPr>
            <a:lvl5pPr marL="2590800" marR="0" lvl="4" indent="-2159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5pPr>
            <a:lvl6pPr marL="3162300" marR="0" lvl="5" indent="-203200" algn="l" rtl="0">
              <a:spcBef>
                <a:spcPts val="500"/>
              </a:spcBef>
              <a:buClr>
                <a:schemeClr val="accent1"/>
              </a:buClr>
              <a:buSzPct val="60869"/>
              <a:buFont typeface="Noto Sans Symbols"/>
              <a:buChar char="+"/>
              <a:defRPr sz="2300" b="0" i="0" u="none" strike="noStrike" cap="none">
                <a:solidFill>
                  <a:schemeClr val="dk2"/>
                </a:solidFill>
                <a:latin typeface="Source Sans Pro"/>
                <a:ea typeface="Source Sans Pro"/>
                <a:cs typeface="Source Sans Pro"/>
                <a:sym typeface="Source Sans Pro"/>
              </a:defRPr>
            </a:lvl6pPr>
            <a:lvl7pPr marL="3733800" marR="0" lvl="6" indent="-2159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7pPr>
            <a:lvl8pPr marL="4305300" marR="0" lvl="7" indent="-2032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8pPr>
            <a:lvl9pPr marL="4889500" marR="0" lvl="8" indent="-228600" algn="l" rtl="0">
              <a:spcBef>
                <a:spcPts val="400"/>
              </a:spcBef>
              <a:buClr>
                <a:schemeClr val="accent1"/>
              </a:buClr>
              <a:buSzPct val="61111"/>
              <a:buFont typeface="Noto Sans Symbols"/>
              <a:buChar char="◼"/>
              <a:defRPr sz="1800" b="0" i="0" u="none" strike="noStrike" cap="none">
                <a:solidFill>
                  <a:schemeClr val="dk2"/>
                </a:solidFill>
                <a:latin typeface="Source Sans Pro"/>
                <a:ea typeface="Source Sans Pro"/>
                <a:cs typeface="Source Sans Pro"/>
                <a:sym typeface="Source Sans Pro"/>
              </a:defRPr>
            </a:lvl9pPr>
          </a:lstStyle>
          <a:p>
            <a:endParaRPr/>
          </a:p>
        </p:txBody>
      </p:sp>
      <p:sp>
        <p:nvSpPr>
          <p:cNvPr id="46" name="Shape 46"/>
          <p:cNvSpPr txBox="1">
            <a:spLocks noGrp="1"/>
          </p:cNvSpPr>
          <p:nvPr>
            <p:ph type="body" idx="4"/>
          </p:nvPr>
        </p:nvSpPr>
        <p:spPr>
          <a:xfrm>
            <a:off x="4648730" y="987028"/>
            <a:ext cx="4288500" cy="2956200"/>
          </a:xfrm>
          <a:prstGeom prst="rect">
            <a:avLst/>
          </a:prstGeom>
          <a:noFill/>
          <a:ln>
            <a:noFill/>
          </a:ln>
        </p:spPr>
        <p:txBody>
          <a:bodyPr lIns="23375" tIns="23375" rIns="23375" bIns="23375" anchor="t" anchorCtr="0"/>
          <a:lstStyle>
            <a:lvl1pPr marL="431800" marR="0" lvl="0" indent="-292100" algn="l" rtl="0">
              <a:spcBef>
                <a:spcPts val="600"/>
              </a:spcBef>
              <a:buClr>
                <a:schemeClr val="accent1"/>
              </a:buClr>
              <a:buSzPct val="70000"/>
              <a:buFont typeface="Noto Sans Symbols"/>
              <a:buChar char="✕"/>
              <a:defRPr sz="3000" b="0" i="0" u="none" strike="noStrike" cap="none">
                <a:solidFill>
                  <a:schemeClr val="dk2"/>
                </a:solidFill>
                <a:latin typeface="Source Sans Pro"/>
                <a:ea typeface="Source Sans Pro"/>
                <a:cs typeface="Source Sans Pro"/>
                <a:sym typeface="Source Sans Pro"/>
              </a:defRPr>
            </a:lvl1pPr>
            <a:lvl2pPr marL="939800" marR="0" lvl="1" indent="-254000" algn="l" rtl="0">
              <a:spcBef>
                <a:spcPts val="500"/>
              </a:spcBef>
              <a:buClr>
                <a:schemeClr val="accent1"/>
              </a:buClr>
              <a:buSzPct val="72000"/>
              <a:buFont typeface="Noto Sans Symbols"/>
              <a:buChar char="+"/>
              <a:defRPr sz="2500" b="0" i="0" u="none" strike="noStrike" cap="none">
                <a:solidFill>
                  <a:schemeClr val="dk2"/>
                </a:solidFill>
                <a:latin typeface="Source Sans Pro"/>
                <a:ea typeface="Source Sans Pro"/>
                <a:cs typeface="Source Sans Pro"/>
                <a:sym typeface="Source Sans Pro"/>
              </a:defRPr>
            </a:lvl2pPr>
            <a:lvl3pPr marL="1435100" marR="0" lvl="2" indent="-190500" algn="l" rtl="0">
              <a:spcBef>
                <a:spcPts val="500"/>
              </a:spcBef>
              <a:buClr>
                <a:schemeClr val="accent1"/>
              </a:buClr>
              <a:buSzPct val="69565"/>
              <a:buFont typeface="Noto Sans Symbols"/>
              <a:buChar char="✕"/>
              <a:defRPr sz="2300" b="0" i="0" u="none" strike="noStrike" cap="none">
                <a:solidFill>
                  <a:schemeClr val="dk2"/>
                </a:solidFill>
                <a:latin typeface="Source Sans Pro"/>
                <a:ea typeface="Source Sans Pro"/>
                <a:cs typeface="Source Sans Pro"/>
                <a:sym typeface="Source Sans Pro"/>
              </a:defRPr>
            </a:lvl3pPr>
            <a:lvl4pPr marL="2006600" marR="0" lvl="3" indent="-190500" algn="l" rtl="0">
              <a:spcBef>
                <a:spcPts val="400"/>
              </a:spcBef>
              <a:buClr>
                <a:schemeClr val="accent1"/>
              </a:buClr>
              <a:buSzPct val="70000"/>
              <a:buFont typeface="Noto Sans Symbols"/>
              <a:buChar char="✱"/>
              <a:defRPr sz="2000" b="0" i="0" u="none" strike="noStrike" cap="none">
                <a:solidFill>
                  <a:schemeClr val="dk2"/>
                </a:solidFill>
                <a:latin typeface="Source Sans Pro"/>
                <a:ea typeface="Source Sans Pro"/>
                <a:cs typeface="Source Sans Pro"/>
                <a:sym typeface="Source Sans Pro"/>
              </a:defRPr>
            </a:lvl4pPr>
            <a:lvl5pPr marL="2590800" marR="0" lvl="4" indent="-2159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5pPr>
            <a:lvl6pPr marL="3162300" marR="0" lvl="5" indent="-203200" algn="l" rtl="0">
              <a:spcBef>
                <a:spcPts val="500"/>
              </a:spcBef>
              <a:buClr>
                <a:schemeClr val="accent1"/>
              </a:buClr>
              <a:buSzPct val="60869"/>
              <a:buFont typeface="Noto Sans Symbols"/>
              <a:buChar char="+"/>
              <a:defRPr sz="2300" b="0" i="0" u="none" strike="noStrike" cap="none">
                <a:solidFill>
                  <a:schemeClr val="dk2"/>
                </a:solidFill>
                <a:latin typeface="Source Sans Pro"/>
                <a:ea typeface="Source Sans Pro"/>
                <a:cs typeface="Source Sans Pro"/>
                <a:sym typeface="Source Sans Pro"/>
              </a:defRPr>
            </a:lvl6pPr>
            <a:lvl7pPr marL="3733800" marR="0" lvl="6" indent="-2159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7pPr>
            <a:lvl8pPr marL="4305300" marR="0" lvl="7" indent="-2032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8pPr>
            <a:lvl9pPr marL="4889500" marR="0" lvl="8" indent="-228600" algn="l" rtl="0">
              <a:spcBef>
                <a:spcPts val="400"/>
              </a:spcBef>
              <a:buClr>
                <a:schemeClr val="accent1"/>
              </a:buClr>
              <a:buSzPct val="61111"/>
              <a:buFont typeface="Noto Sans Symbols"/>
              <a:buChar char="◼"/>
              <a:defRPr sz="1800" b="0" i="0" u="none" strike="noStrike" cap="none">
                <a:solidFill>
                  <a:schemeClr val="dk2"/>
                </a:solidFill>
                <a:latin typeface="Source Sans Pro"/>
                <a:ea typeface="Source Sans Pro"/>
                <a:cs typeface="Source Sans Pro"/>
                <a:sym typeface="Source Sans Pro"/>
              </a:defRPr>
            </a:lvl9pPr>
          </a:lstStyle>
          <a:p>
            <a:endParaRPr/>
          </a:p>
        </p:txBody>
      </p:sp>
      <p:sp>
        <p:nvSpPr>
          <p:cNvPr id="47" name="Shape 47"/>
          <p:cNvSpPr txBox="1">
            <a:spLocks noGrp="1"/>
          </p:cNvSpPr>
          <p:nvPr>
            <p:ph type="dt" idx="10"/>
          </p:nvPr>
        </p:nvSpPr>
        <p:spPr>
          <a:xfrm>
            <a:off x="6477000" y="57150"/>
            <a:ext cx="2514600" cy="216600"/>
          </a:xfrm>
          <a:prstGeom prst="rect">
            <a:avLst/>
          </a:prstGeom>
          <a:noFill/>
          <a:ln>
            <a:noFill/>
          </a:ln>
        </p:spPr>
        <p:txBody>
          <a:bodyPr lIns="23375" tIns="23375" rIns="23375" bIns="23375" anchor="t" anchorCtr="0"/>
          <a:lstStyle>
            <a:lvl1pPr marL="0" marR="0" lvl="0" indent="0" algn="l" rtl="0">
              <a:spcBef>
                <a:spcPts val="0"/>
              </a:spcBef>
              <a:spcAft>
                <a:spcPts val="0"/>
              </a:spcAft>
              <a:buNone/>
              <a:defRPr sz="1500">
                <a:solidFill>
                  <a:srgbClr val="D28E28"/>
                </a:solidFill>
                <a:latin typeface="Arial"/>
                <a:ea typeface="Arial"/>
                <a:cs typeface="Arial"/>
                <a:sym typeface="Arial"/>
              </a:defRPr>
            </a:lvl1pPr>
            <a:lvl2pPr marL="571500" marR="0" lvl="1" indent="-457200" algn="l" rtl="0">
              <a:spcBef>
                <a:spcPts val="0"/>
              </a:spcBef>
              <a:spcAft>
                <a:spcPts val="0"/>
              </a:spcAft>
              <a:buNone/>
              <a:defRPr sz="2300" b="0" i="0" u="none" strike="noStrike" cap="none">
                <a:solidFill>
                  <a:schemeClr val="dk1"/>
                </a:solidFill>
                <a:latin typeface="Arial"/>
                <a:ea typeface="Arial"/>
                <a:cs typeface="Arial"/>
                <a:sym typeface="Arial"/>
              </a:defRPr>
            </a:lvl2pPr>
            <a:lvl3pPr marL="1143000" marR="0" lvl="2" indent="-914400" algn="l" rtl="0">
              <a:spcBef>
                <a:spcPts val="0"/>
              </a:spcBef>
              <a:spcAft>
                <a:spcPts val="0"/>
              </a:spcAft>
              <a:buNone/>
              <a:defRPr sz="2300" b="0" i="0" u="none" strike="noStrike" cap="none">
                <a:solidFill>
                  <a:schemeClr val="dk1"/>
                </a:solidFill>
                <a:latin typeface="Arial"/>
                <a:ea typeface="Arial"/>
                <a:cs typeface="Arial"/>
                <a:sym typeface="Arial"/>
              </a:defRPr>
            </a:lvl3pPr>
            <a:lvl4pPr marL="1714500" marR="0" lvl="3" indent="-1371600" algn="l" rtl="0">
              <a:spcBef>
                <a:spcPts val="0"/>
              </a:spcBef>
              <a:spcAft>
                <a:spcPts val="0"/>
              </a:spcAft>
              <a:buNone/>
              <a:defRPr sz="2300" b="0" i="0" u="none" strike="noStrike" cap="none">
                <a:solidFill>
                  <a:schemeClr val="dk1"/>
                </a:solidFill>
                <a:latin typeface="Arial"/>
                <a:ea typeface="Arial"/>
                <a:cs typeface="Arial"/>
                <a:sym typeface="Arial"/>
              </a:defRPr>
            </a:lvl4pPr>
            <a:lvl5pPr marL="2286000" marR="0" lvl="4" indent="-1816100" algn="l" rtl="0">
              <a:spcBef>
                <a:spcPts val="0"/>
              </a:spcBef>
              <a:spcAft>
                <a:spcPts val="0"/>
              </a:spcAft>
              <a:buNone/>
              <a:defRPr sz="2300" b="0" i="0" u="none" strike="noStrike" cap="none">
                <a:solidFill>
                  <a:schemeClr val="dk1"/>
                </a:solidFill>
                <a:latin typeface="Arial"/>
                <a:ea typeface="Arial"/>
                <a:cs typeface="Arial"/>
                <a:sym typeface="Arial"/>
              </a:defRPr>
            </a:lvl5pPr>
            <a:lvl6pPr marL="584200" marR="0" lvl="5" indent="0" algn="l" rtl="0">
              <a:spcBef>
                <a:spcPts val="0"/>
              </a:spcBef>
              <a:buNone/>
              <a:defRPr sz="2300" b="0" i="0" u="none" strike="noStrike" cap="none">
                <a:solidFill>
                  <a:schemeClr val="dk1"/>
                </a:solidFill>
                <a:latin typeface="Arial"/>
                <a:ea typeface="Arial"/>
                <a:cs typeface="Arial"/>
                <a:sym typeface="Arial"/>
              </a:defRPr>
            </a:lvl6pPr>
            <a:lvl7pPr marL="698500" marR="0" lvl="6" indent="0" algn="l" rtl="0">
              <a:spcBef>
                <a:spcPts val="0"/>
              </a:spcBef>
              <a:buNone/>
              <a:defRPr sz="2300" b="0" i="0" u="none" strike="noStrike" cap="none">
                <a:solidFill>
                  <a:schemeClr val="dk1"/>
                </a:solidFill>
                <a:latin typeface="Arial"/>
                <a:ea typeface="Arial"/>
                <a:cs typeface="Arial"/>
                <a:sym typeface="Arial"/>
              </a:defRPr>
            </a:lvl7pPr>
            <a:lvl8pPr marL="812800" marR="0" lvl="7" indent="0" algn="l" rtl="0">
              <a:spcBef>
                <a:spcPts val="0"/>
              </a:spcBef>
              <a:buNone/>
              <a:defRPr sz="2300" b="0" i="0" u="none" strike="noStrike" cap="none">
                <a:solidFill>
                  <a:schemeClr val="dk1"/>
                </a:solidFill>
                <a:latin typeface="Arial"/>
                <a:ea typeface="Arial"/>
                <a:cs typeface="Arial"/>
                <a:sym typeface="Arial"/>
              </a:defRPr>
            </a:lvl8pPr>
            <a:lvl9pPr marL="927100" marR="0" lvl="8" indent="0" algn="l" rtl="0">
              <a:spcBef>
                <a:spcPts val="0"/>
              </a:spcBef>
              <a:buNone/>
              <a:defRPr sz="2300" b="0" i="0" u="none" strike="noStrike" cap="none">
                <a:solidFill>
                  <a:schemeClr val="dk1"/>
                </a:solidFill>
                <a:latin typeface="Arial"/>
                <a:ea typeface="Arial"/>
                <a:cs typeface="Arial"/>
                <a:sym typeface="Arial"/>
              </a:defRPr>
            </a:lvl9pPr>
          </a:lstStyle>
          <a:p>
            <a:endParaRPr/>
          </a:p>
        </p:txBody>
      </p:sp>
      <p:sp>
        <p:nvSpPr>
          <p:cNvPr id="48" name="Shape 48"/>
          <p:cNvSpPr txBox="1">
            <a:spLocks noGrp="1"/>
          </p:cNvSpPr>
          <p:nvPr>
            <p:ph type="ftr" idx="11"/>
          </p:nvPr>
        </p:nvSpPr>
        <p:spPr>
          <a:xfrm>
            <a:off x="3124200" y="57150"/>
            <a:ext cx="3352800" cy="216600"/>
          </a:xfrm>
          <a:prstGeom prst="rect">
            <a:avLst/>
          </a:prstGeom>
          <a:noFill/>
          <a:ln>
            <a:noFill/>
          </a:ln>
        </p:spPr>
        <p:txBody>
          <a:bodyPr lIns="23375" tIns="23375" rIns="23375" bIns="23375" anchor="t" anchorCtr="0"/>
          <a:lstStyle>
            <a:lvl1pPr marL="0" marR="0" lvl="0" indent="0" algn="r" rtl="0">
              <a:spcBef>
                <a:spcPts val="0"/>
              </a:spcBef>
              <a:spcAft>
                <a:spcPts val="0"/>
              </a:spcAft>
              <a:buNone/>
              <a:defRPr sz="1500">
                <a:solidFill>
                  <a:srgbClr val="D28E28"/>
                </a:solidFill>
                <a:latin typeface="Arial"/>
                <a:ea typeface="Arial"/>
                <a:cs typeface="Arial"/>
                <a:sym typeface="Arial"/>
              </a:defRPr>
            </a:lvl1pPr>
            <a:lvl2pPr marL="571500" marR="0" lvl="1" indent="-457200" algn="l" rtl="0">
              <a:spcBef>
                <a:spcPts val="0"/>
              </a:spcBef>
              <a:spcAft>
                <a:spcPts val="0"/>
              </a:spcAft>
              <a:buNone/>
              <a:defRPr sz="2300" b="0" i="0" u="none" strike="noStrike" cap="none">
                <a:solidFill>
                  <a:schemeClr val="dk1"/>
                </a:solidFill>
                <a:latin typeface="Arial"/>
                <a:ea typeface="Arial"/>
                <a:cs typeface="Arial"/>
                <a:sym typeface="Arial"/>
              </a:defRPr>
            </a:lvl2pPr>
            <a:lvl3pPr marL="1143000" marR="0" lvl="2" indent="-914400" algn="l" rtl="0">
              <a:spcBef>
                <a:spcPts val="0"/>
              </a:spcBef>
              <a:spcAft>
                <a:spcPts val="0"/>
              </a:spcAft>
              <a:buNone/>
              <a:defRPr sz="2300" b="0" i="0" u="none" strike="noStrike" cap="none">
                <a:solidFill>
                  <a:schemeClr val="dk1"/>
                </a:solidFill>
                <a:latin typeface="Arial"/>
                <a:ea typeface="Arial"/>
                <a:cs typeface="Arial"/>
                <a:sym typeface="Arial"/>
              </a:defRPr>
            </a:lvl3pPr>
            <a:lvl4pPr marL="1714500" marR="0" lvl="3" indent="-1371600" algn="l" rtl="0">
              <a:spcBef>
                <a:spcPts val="0"/>
              </a:spcBef>
              <a:spcAft>
                <a:spcPts val="0"/>
              </a:spcAft>
              <a:buNone/>
              <a:defRPr sz="2300" b="0" i="0" u="none" strike="noStrike" cap="none">
                <a:solidFill>
                  <a:schemeClr val="dk1"/>
                </a:solidFill>
                <a:latin typeface="Arial"/>
                <a:ea typeface="Arial"/>
                <a:cs typeface="Arial"/>
                <a:sym typeface="Arial"/>
              </a:defRPr>
            </a:lvl4pPr>
            <a:lvl5pPr marL="2286000" marR="0" lvl="4" indent="-1816100" algn="l" rtl="0">
              <a:spcBef>
                <a:spcPts val="0"/>
              </a:spcBef>
              <a:spcAft>
                <a:spcPts val="0"/>
              </a:spcAft>
              <a:buNone/>
              <a:defRPr sz="2300" b="0" i="0" u="none" strike="noStrike" cap="none">
                <a:solidFill>
                  <a:schemeClr val="dk1"/>
                </a:solidFill>
                <a:latin typeface="Arial"/>
                <a:ea typeface="Arial"/>
                <a:cs typeface="Arial"/>
                <a:sym typeface="Arial"/>
              </a:defRPr>
            </a:lvl5pPr>
            <a:lvl6pPr marL="584200" marR="0" lvl="5" indent="0" algn="l" rtl="0">
              <a:spcBef>
                <a:spcPts val="0"/>
              </a:spcBef>
              <a:buNone/>
              <a:defRPr sz="2300" b="0" i="0" u="none" strike="noStrike" cap="none">
                <a:solidFill>
                  <a:schemeClr val="dk1"/>
                </a:solidFill>
                <a:latin typeface="Arial"/>
                <a:ea typeface="Arial"/>
                <a:cs typeface="Arial"/>
                <a:sym typeface="Arial"/>
              </a:defRPr>
            </a:lvl6pPr>
            <a:lvl7pPr marL="698500" marR="0" lvl="6" indent="0" algn="l" rtl="0">
              <a:spcBef>
                <a:spcPts val="0"/>
              </a:spcBef>
              <a:buNone/>
              <a:defRPr sz="2300" b="0" i="0" u="none" strike="noStrike" cap="none">
                <a:solidFill>
                  <a:schemeClr val="dk1"/>
                </a:solidFill>
                <a:latin typeface="Arial"/>
                <a:ea typeface="Arial"/>
                <a:cs typeface="Arial"/>
                <a:sym typeface="Arial"/>
              </a:defRPr>
            </a:lvl7pPr>
            <a:lvl8pPr marL="812800" marR="0" lvl="7" indent="0" algn="l" rtl="0">
              <a:spcBef>
                <a:spcPts val="0"/>
              </a:spcBef>
              <a:buNone/>
              <a:defRPr sz="2300" b="0" i="0" u="none" strike="noStrike" cap="none">
                <a:solidFill>
                  <a:schemeClr val="dk1"/>
                </a:solidFill>
                <a:latin typeface="Arial"/>
                <a:ea typeface="Arial"/>
                <a:cs typeface="Arial"/>
                <a:sym typeface="Arial"/>
              </a:defRPr>
            </a:lvl8pPr>
            <a:lvl9pPr marL="927100" marR="0" lvl="8" indent="0" algn="l" rtl="0">
              <a:spcBef>
                <a:spcPts val="0"/>
              </a:spcBef>
              <a:buNone/>
              <a:defRPr sz="2300" b="0" i="0" u="none" strike="noStrike" cap="none">
                <a:solidFill>
                  <a:schemeClr val="dk1"/>
                </a:solidFill>
                <a:latin typeface="Arial"/>
                <a:ea typeface="Arial"/>
                <a:cs typeface="Arial"/>
                <a:sym typeface="Arial"/>
              </a:defRPr>
            </a:lvl9pPr>
          </a:lstStyle>
          <a:p>
            <a:endParaRPr/>
          </a:p>
        </p:txBody>
      </p:sp>
      <p:sp>
        <p:nvSpPr>
          <p:cNvPr id="49" name="Shape 49"/>
          <p:cNvSpPr txBox="1">
            <a:spLocks noGrp="1"/>
          </p:cNvSpPr>
          <p:nvPr>
            <p:ph type="sldNum" idx="12"/>
          </p:nvPr>
        </p:nvSpPr>
        <p:spPr>
          <a:xfrm>
            <a:off x="8229600" y="4857750"/>
            <a:ext cx="762000" cy="185100"/>
          </a:xfrm>
          <a:prstGeom prst="rect">
            <a:avLst/>
          </a:prstGeom>
          <a:noFill/>
          <a:ln>
            <a:noFill/>
          </a:ln>
        </p:spPr>
        <p:txBody>
          <a:bodyPr lIns="114900" tIns="57450" rIns="114900" bIns="57450" anchor="t" anchorCtr="0">
            <a:noAutofit/>
          </a:bodyPr>
          <a:lstStyle/>
          <a:p>
            <a:pPr marL="0" marR="0" lvl="0" indent="0" algn="r" rtl="0">
              <a:spcBef>
                <a:spcPts val="0"/>
              </a:spcBef>
              <a:spcAft>
                <a:spcPts val="0"/>
              </a:spcAft>
              <a:buSzPct val="25000"/>
              <a:buNone/>
            </a:pPr>
            <a:fld id="{00000000-1234-1234-1234-123412341234}" type="slidenum">
              <a:rPr lang="en" sz="1500">
                <a:solidFill>
                  <a:srgbClr val="D28E28"/>
                </a:solidFill>
                <a:latin typeface="Arial"/>
                <a:ea typeface="Arial"/>
                <a:cs typeface="Arial"/>
                <a:sym typeface="Arial"/>
              </a:rPr>
              <a:pPr marL="0" marR="0" lvl="0" indent="0" algn="r" rtl="0">
                <a:spcBef>
                  <a:spcPts val="0"/>
                </a:spcBef>
                <a:spcAft>
                  <a:spcPts val="0"/>
                </a:spcAft>
                <a:buSzPct val="25000"/>
                <a:buNone/>
              </a:pPr>
              <a:t>‹#›</a:t>
            </a:fld>
            <a:endParaRPr lang="en" sz="1500">
              <a:solidFill>
                <a:srgbClr val="D28E28"/>
              </a:solidFill>
              <a:latin typeface="Arial"/>
              <a:ea typeface="Arial"/>
              <a:cs typeface="Arial"/>
              <a:sym typeface="Arial"/>
            </a:endParaRPr>
          </a:p>
        </p:txBody>
      </p:sp>
      <p:cxnSp>
        <p:nvCxnSpPr>
          <p:cNvPr id="50" name="Shape 50"/>
          <p:cNvCxnSpPr/>
          <p:nvPr/>
        </p:nvCxnSpPr>
        <p:spPr>
          <a:xfrm>
            <a:off x="514350" y="4514850"/>
            <a:ext cx="8629800" cy="1800"/>
          </a:xfrm>
          <a:prstGeom prst="straightConnector1">
            <a:avLst/>
          </a:prstGeom>
          <a:noFill/>
          <a:ln w="9525" cap="flat" cmpd="sng">
            <a:solidFill>
              <a:schemeClr val="accent1"/>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301751" y="342900"/>
            <a:ext cx="8686800" cy="630900"/>
          </a:xfrm>
          <a:prstGeom prst="rect">
            <a:avLst/>
          </a:prstGeom>
          <a:noFill/>
          <a:ln>
            <a:noFill/>
          </a:ln>
        </p:spPr>
        <p:txBody>
          <a:bodyPr lIns="23375" tIns="23375" rIns="23375" bIns="23375" anchor="ctr" anchorCtr="0"/>
          <a:lstStyle>
            <a:lvl1pPr marL="0" marR="0" lvl="0" indent="0" algn="l" rtl="0">
              <a:spcBef>
                <a:spcPts val="0"/>
              </a:spcBef>
              <a:buClr>
                <a:schemeClr val="dk2"/>
              </a:buClr>
              <a:buFont typeface="Source Sans Pro"/>
              <a:buNone/>
              <a:defRPr sz="4500" b="0" i="0" u="none" strike="noStrike" cap="none">
                <a:solidFill>
                  <a:schemeClr val="dk2"/>
                </a:solidFill>
                <a:latin typeface="Source Sans Pro"/>
                <a:ea typeface="Source Sans Pro"/>
                <a:cs typeface="Source Sans Pro"/>
                <a:sym typeface="Source Sans Pro"/>
              </a:defRPr>
            </a:lvl1pPr>
            <a:lvl2pPr lvl="1" indent="0">
              <a:spcBef>
                <a:spcPts val="0"/>
              </a:spcBef>
              <a:buNone/>
              <a:defRPr sz="500"/>
            </a:lvl2pPr>
            <a:lvl3pPr lvl="2" indent="0">
              <a:spcBef>
                <a:spcPts val="0"/>
              </a:spcBef>
              <a:buNone/>
              <a:defRPr sz="500"/>
            </a:lvl3pPr>
            <a:lvl4pPr lvl="3" indent="0">
              <a:spcBef>
                <a:spcPts val="0"/>
              </a:spcBef>
              <a:buNone/>
              <a:defRPr sz="500"/>
            </a:lvl4pPr>
            <a:lvl5pPr lvl="4" indent="0">
              <a:spcBef>
                <a:spcPts val="0"/>
              </a:spcBef>
              <a:buNone/>
              <a:defRPr sz="500"/>
            </a:lvl5pPr>
            <a:lvl6pPr lvl="5" indent="0">
              <a:spcBef>
                <a:spcPts val="0"/>
              </a:spcBef>
              <a:buNone/>
              <a:defRPr sz="500"/>
            </a:lvl6pPr>
            <a:lvl7pPr lvl="6" indent="0">
              <a:spcBef>
                <a:spcPts val="0"/>
              </a:spcBef>
              <a:buNone/>
              <a:defRPr sz="500"/>
            </a:lvl7pPr>
            <a:lvl8pPr lvl="7" indent="0">
              <a:spcBef>
                <a:spcPts val="0"/>
              </a:spcBef>
              <a:buNone/>
              <a:defRPr sz="500"/>
            </a:lvl8pPr>
            <a:lvl9pPr lvl="8" indent="0">
              <a:spcBef>
                <a:spcPts val="0"/>
              </a:spcBef>
              <a:buNone/>
              <a:defRPr sz="500"/>
            </a:lvl9pPr>
          </a:lstStyle>
          <a:p>
            <a:endParaRPr/>
          </a:p>
        </p:txBody>
      </p:sp>
      <p:sp>
        <p:nvSpPr>
          <p:cNvPr id="53" name="Shape 53"/>
          <p:cNvSpPr txBox="1">
            <a:spLocks noGrp="1"/>
          </p:cNvSpPr>
          <p:nvPr>
            <p:ph type="dt" idx="10"/>
          </p:nvPr>
        </p:nvSpPr>
        <p:spPr>
          <a:xfrm>
            <a:off x="6477000" y="57150"/>
            <a:ext cx="2514600" cy="216600"/>
          </a:xfrm>
          <a:prstGeom prst="rect">
            <a:avLst/>
          </a:prstGeom>
          <a:noFill/>
          <a:ln>
            <a:noFill/>
          </a:ln>
        </p:spPr>
        <p:txBody>
          <a:bodyPr lIns="23375" tIns="23375" rIns="23375" bIns="23375" anchor="t" anchorCtr="0"/>
          <a:lstStyle>
            <a:lvl1pPr marL="0" marR="0" lvl="0" indent="0" algn="l" rtl="0">
              <a:spcBef>
                <a:spcPts val="0"/>
              </a:spcBef>
              <a:spcAft>
                <a:spcPts val="0"/>
              </a:spcAft>
              <a:buNone/>
              <a:defRPr sz="1500">
                <a:solidFill>
                  <a:srgbClr val="D28E28"/>
                </a:solidFill>
                <a:latin typeface="Arial"/>
                <a:ea typeface="Arial"/>
                <a:cs typeface="Arial"/>
                <a:sym typeface="Arial"/>
              </a:defRPr>
            </a:lvl1pPr>
            <a:lvl2pPr marL="571500" marR="0" lvl="1" indent="-457200" algn="l" rtl="0">
              <a:spcBef>
                <a:spcPts val="0"/>
              </a:spcBef>
              <a:spcAft>
                <a:spcPts val="0"/>
              </a:spcAft>
              <a:buNone/>
              <a:defRPr sz="2300" b="0" i="0" u="none" strike="noStrike" cap="none">
                <a:solidFill>
                  <a:schemeClr val="dk1"/>
                </a:solidFill>
                <a:latin typeface="Arial"/>
                <a:ea typeface="Arial"/>
                <a:cs typeface="Arial"/>
                <a:sym typeface="Arial"/>
              </a:defRPr>
            </a:lvl2pPr>
            <a:lvl3pPr marL="1143000" marR="0" lvl="2" indent="-914400" algn="l" rtl="0">
              <a:spcBef>
                <a:spcPts val="0"/>
              </a:spcBef>
              <a:spcAft>
                <a:spcPts val="0"/>
              </a:spcAft>
              <a:buNone/>
              <a:defRPr sz="2300" b="0" i="0" u="none" strike="noStrike" cap="none">
                <a:solidFill>
                  <a:schemeClr val="dk1"/>
                </a:solidFill>
                <a:latin typeface="Arial"/>
                <a:ea typeface="Arial"/>
                <a:cs typeface="Arial"/>
                <a:sym typeface="Arial"/>
              </a:defRPr>
            </a:lvl3pPr>
            <a:lvl4pPr marL="1714500" marR="0" lvl="3" indent="-1371600" algn="l" rtl="0">
              <a:spcBef>
                <a:spcPts val="0"/>
              </a:spcBef>
              <a:spcAft>
                <a:spcPts val="0"/>
              </a:spcAft>
              <a:buNone/>
              <a:defRPr sz="2300" b="0" i="0" u="none" strike="noStrike" cap="none">
                <a:solidFill>
                  <a:schemeClr val="dk1"/>
                </a:solidFill>
                <a:latin typeface="Arial"/>
                <a:ea typeface="Arial"/>
                <a:cs typeface="Arial"/>
                <a:sym typeface="Arial"/>
              </a:defRPr>
            </a:lvl4pPr>
            <a:lvl5pPr marL="2286000" marR="0" lvl="4" indent="-1816100" algn="l" rtl="0">
              <a:spcBef>
                <a:spcPts val="0"/>
              </a:spcBef>
              <a:spcAft>
                <a:spcPts val="0"/>
              </a:spcAft>
              <a:buNone/>
              <a:defRPr sz="2300" b="0" i="0" u="none" strike="noStrike" cap="none">
                <a:solidFill>
                  <a:schemeClr val="dk1"/>
                </a:solidFill>
                <a:latin typeface="Arial"/>
                <a:ea typeface="Arial"/>
                <a:cs typeface="Arial"/>
                <a:sym typeface="Arial"/>
              </a:defRPr>
            </a:lvl5pPr>
            <a:lvl6pPr marL="584200" marR="0" lvl="5" indent="0" algn="l" rtl="0">
              <a:spcBef>
                <a:spcPts val="0"/>
              </a:spcBef>
              <a:buNone/>
              <a:defRPr sz="2300" b="0" i="0" u="none" strike="noStrike" cap="none">
                <a:solidFill>
                  <a:schemeClr val="dk1"/>
                </a:solidFill>
                <a:latin typeface="Arial"/>
                <a:ea typeface="Arial"/>
                <a:cs typeface="Arial"/>
                <a:sym typeface="Arial"/>
              </a:defRPr>
            </a:lvl6pPr>
            <a:lvl7pPr marL="698500" marR="0" lvl="6" indent="0" algn="l" rtl="0">
              <a:spcBef>
                <a:spcPts val="0"/>
              </a:spcBef>
              <a:buNone/>
              <a:defRPr sz="2300" b="0" i="0" u="none" strike="noStrike" cap="none">
                <a:solidFill>
                  <a:schemeClr val="dk1"/>
                </a:solidFill>
                <a:latin typeface="Arial"/>
                <a:ea typeface="Arial"/>
                <a:cs typeface="Arial"/>
                <a:sym typeface="Arial"/>
              </a:defRPr>
            </a:lvl7pPr>
            <a:lvl8pPr marL="812800" marR="0" lvl="7" indent="0" algn="l" rtl="0">
              <a:spcBef>
                <a:spcPts val="0"/>
              </a:spcBef>
              <a:buNone/>
              <a:defRPr sz="2300" b="0" i="0" u="none" strike="noStrike" cap="none">
                <a:solidFill>
                  <a:schemeClr val="dk1"/>
                </a:solidFill>
                <a:latin typeface="Arial"/>
                <a:ea typeface="Arial"/>
                <a:cs typeface="Arial"/>
                <a:sym typeface="Arial"/>
              </a:defRPr>
            </a:lvl8pPr>
            <a:lvl9pPr marL="927100" marR="0" lvl="8" indent="0" algn="l" rtl="0">
              <a:spcBef>
                <a:spcPts val="0"/>
              </a:spcBef>
              <a:buNone/>
              <a:defRPr sz="2300" b="0" i="0" u="none" strike="noStrike" cap="none">
                <a:solidFill>
                  <a:schemeClr val="dk1"/>
                </a:solidFill>
                <a:latin typeface="Arial"/>
                <a:ea typeface="Arial"/>
                <a:cs typeface="Arial"/>
                <a:sym typeface="Arial"/>
              </a:defRPr>
            </a:lvl9pPr>
          </a:lstStyle>
          <a:p>
            <a:endParaRPr/>
          </a:p>
        </p:txBody>
      </p:sp>
      <p:sp>
        <p:nvSpPr>
          <p:cNvPr id="54" name="Shape 54"/>
          <p:cNvSpPr txBox="1">
            <a:spLocks noGrp="1"/>
          </p:cNvSpPr>
          <p:nvPr>
            <p:ph type="ftr" idx="11"/>
          </p:nvPr>
        </p:nvSpPr>
        <p:spPr>
          <a:xfrm>
            <a:off x="3124200" y="57150"/>
            <a:ext cx="3352800" cy="216600"/>
          </a:xfrm>
          <a:prstGeom prst="rect">
            <a:avLst/>
          </a:prstGeom>
          <a:noFill/>
          <a:ln>
            <a:noFill/>
          </a:ln>
        </p:spPr>
        <p:txBody>
          <a:bodyPr lIns="23375" tIns="23375" rIns="23375" bIns="23375" anchor="t" anchorCtr="0"/>
          <a:lstStyle>
            <a:lvl1pPr marL="0" marR="0" lvl="0" indent="0" algn="r" rtl="0">
              <a:spcBef>
                <a:spcPts val="0"/>
              </a:spcBef>
              <a:spcAft>
                <a:spcPts val="0"/>
              </a:spcAft>
              <a:buNone/>
              <a:defRPr sz="1500">
                <a:solidFill>
                  <a:srgbClr val="D28E28"/>
                </a:solidFill>
                <a:latin typeface="Arial"/>
                <a:ea typeface="Arial"/>
                <a:cs typeface="Arial"/>
                <a:sym typeface="Arial"/>
              </a:defRPr>
            </a:lvl1pPr>
            <a:lvl2pPr marL="571500" marR="0" lvl="1" indent="-457200" algn="l" rtl="0">
              <a:spcBef>
                <a:spcPts val="0"/>
              </a:spcBef>
              <a:spcAft>
                <a:spcPts val="0"/>
              </a:spcAft>
              <a:buNone/>
              <a:defRPr sz="2300" b="0" i="0" u="none" strike="noStrike" cap="none">
                <a:solidFill>
                  <a:schemeClr val="dk1"/>
                </a:solidFill>
                <a:latin typeface="Arial"/>
                <a:ea typeface="Arial"/>
                <a:cs typeface="Arial"/>
                <a:sym typeface="Arial"/>
              </a:defRPr>
            </a:lvl2pPr>
            <a:lvl3pPr marL="1143000" marR="0" lvl="2" indent="-914400" algn="l" rtl="0">
              <a:spcBef>
                <a:spcPts val="0"/>
              </a:spcBef>
              <a:spcAft>
                <a:spcPts val="0"/>
              </a:spcAft>
              <a:buNone/>
              <a:defRPr sz="2300" b="0" i="0" u="none" strike="noStrike" cap="none">
                <a:solidFill>
                  <a:schemeClr val="dk1"/>
                </a:solidFill>
                <a:latin typeface="Arial"/>
                <a:ea typeface="Arial"/>
                <a:cs typeface="Arial"/>
                <a:sym typeface="Arial"/>
              </a:defRPr>
            </a:lvl3pPr>
            <a:lvl4pPr marL="1714500" marR="0" lvl="3" indent="-1371600" algn="l" rtl="0">
              <a:spcBef>
                <a:spcPts val="0"/>
              </a:spcBef>
              <a:spcAft>
                <a:spcPts val="0"/>
              </a:spcAft>
              <a:buNone/>
              <a:defRPr sz="2300" b="0" i="0" u="none" strike="noStrike" cap="none">
                <a:solidFill>
                  <a:schemeClr val="dk1"/>
                </a:solidFill>
                <a:latin typeface="Arial"/>
                <a:ea typeface="Arial"/>
                <a:cs typeface="Arial"/>
                <a:sym typeface="Arial"/>
              </a:defRPr>
            </a:lvl4pPr>
            <a:lvl5pPr marL="2286000" marR="0" lvl="4" indent="-1816100" algn="l" rtl="0">
              <a:spcBef>
                <a:spcPts val="0"/>
              </a:spcBef>
              <a:spcAft>
                <a:spcPts val="0"/>
              </a:spcAft>
              <a:buNone/>
              <a:defRPr sz="2300" b="0" i="0" u="none" strike="noStrike" cap="none">
                <a:solidFill>
                  <a:schemeClr val="dk1"/>
                </a:solidFill>
                <a:latin typeface="Arial"/>
                <a:ea typeface="Arial"/>
                <a:cs typeface="Arial"/>
                <a:sym typeface="Arial"/>
              </a:defRPr>
            </a:lvl5pPr>
            <a:lvl6pPr marL="584200" marR="0" lvl="5" indent="0" algn="l" rtl="0">
              <a:spcBef>
                <a:spcPts val="0"/>
              </a:spcBef>
              <a:buNone/>
              <a:defRPr sz="2300" b="0" i="0" u="none" strike="noStrike" cap="none">
                <a:solidFill>
                  <a:schemeClr val="dk1"/>
                </a:solidFill>
                <a:latin typeface="Arial"/>
                <a:ea typeface="Arial"/>
                <a:cs typeface="Arial"/>
                <a:sym typeface="Arial"/>
              </a:defRPr>
            </a:lvl6pPr>
            <a:lvl7pPr marL="698500" marR="0" lvl="6" indent="0" algn="l" rtl="0">
              <a:spcBef>
                <a:spcPts val="0"/>
              </a:spcBef>
              <a:buNone/>
              <a:defRPr sz="2300" b="0" i="0" u="none" strike="noStrike" cap="none">
                <a:solidFill>
                  <a:schemeClr val="dk1"/>
                </a:solidFill>
                <a:latin typeface="Arial"/>
                <a:ea typeface="Arial"/>
                <a:cs typeface="Arial"/>
                <a:sym typeface="Arial"/>
              </a:defRPr>
            </a:lvl7pPr>
            <a:lvl8pPr marL="812800" marR="0" lvl="7" indent="0" algn="l" rtl="0">
              <a:spcBef>
                <a:spcPts val="0"/>
              </a:spcBef>
              <a:buNone/>
              <a:defRPr sz="2300" b="0" i="0" u="none" strike="noStrike" cap="none">
                <a:solidFill>
                  <a:schemeClr val="dk1"/>
                </a:solidFill>
                <a:latin typeface="Arial"/>
                <a:ea typeface="Arial"/>
                <a:cs typeface="Arial"/>
                <a:sym typeface="Arial"/>
              </a:defRPr>
            </a:lvl8pPr>
            <a:lvl9pPr marL="927100" marR="0" lvl="8" indent="0" algn="l" rtl="0">
              <a:spcBef>
                <a:spcPts val="0"/>
              </a:spcBef>
              <a:buNone/>
              <a:defRPr sz="23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sldNum" idx="12"/>
          </p:nvPr>
        </p:nvSpPr>
        <p:spPr>
          <a:xfrm>
            <a:off x="8229600" y="4857750"/>
            <a:ext cx="762000" cy="183300"/>
          </a:xfrm>
          <a:prstGeom prst="rect">
            <a:avLst/>
          </a:prstGeom>
          <a:noFill/>
          <a:ln>
            <a:noFill/>
          </a:ln>
        </p:spPr>
        <p:txBody>
          <a:bodyPr lIns="114900" tIns="57450" rIns="114900" bIns="57450" anchor="t" anchorCtr="0">
            <a:noAutofit/>
          </a:bodyPr>
          <a:lstStyle/>
          <a:p>
            <a:pPr marL="0" marR="0" lvl="0" indent="0" algn="r" rtl="0">
              <a:spcBef>
                <a:spcPts val="0"/>
              </a:spcBef>
              <a:spcAft>
                <a:spcPts val="0"/>
              </a:spcAft>
              <a:buSzPct val="25000"/>
              <a:buNone/>
            </a:pPr>
            <a:fld id="{00000000-1234-1234-1234-123412341234}" type="slidenum">
              <a:rPr lang="en" sz="1500">
                <a:solidFill>
                  <a:srgbClr val="D28E28"/>
                </a:solidFill>
                <a:latin typeface="Arial"/>
                <a:ea typeface="Arial"/>
                <a:cs typeface="Arial"/>
                <a:sym typeface="Arial"/>
              </a:rPr>
              <a:pPr marL="0" marR="0" lvl="0" indent="0" algn="r" rtl="0">
                <a:spcBef>
                  <a:spcPts val="0"/>
                </a:spcBef>
                <a:spcAft>
                  <a:spcPts val="0"/>
                </a:spcAft>
                <a:buSzPct val="25000"/>
                <a:buNone/>
              </a:pPr>
              <a:t>‹#›</a:t>
            </a:fld>
            <a:endParaRPr lang="en" sz="1500">
              <a:solidFill>
                <a:srgbClr val="D28E28"/>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6"/>
        <p:cNvGrpSpPr/>
        <p:nvPr/>
      </p:nvGrpSpPr>
      <p:grpSpPr>
        <a:xfrm>
          <a:off x="0" y="0"/>
          <a:ext cx="0" cy="0"/>
          <a:chOff x="0" y="0"/>
          <a:chExt cx="0" cy="0"/>
        </a:xfrm>
      </p:grpSpPr>
      <p:sp>
        <p:nvSpPr>
          <p:cNvPr id="57" name="Shape 57"/>
          <p:cNvSpPr txBox="1">
            <a:spLocks noGrp="1"/>
          </p:cNvSpPr>
          <p:nvPr>
            <p:ph type="dt" idx="10"/>
          </p:nvPr>
        </p:nvSpPr>
        <p:spPr>
          <a:xfrm>
            <a:off x="6477000" y="57150"/>
            <a:ext cx="2514600" cy="216600"/>
          </a:xfrm>
          <a:prstGeom prst="rect">
            <a:avLst/>
          </a:prstGeom>
          <a:noFill/>
          <a:ln>
            <a:noFill/>
          </a:ln>
        </p:spPr>
        <p:txBody>
          <a:bodyPr lIns="23375" tIns="23375" rIns="23375" bIns="23375" anchor="t" anchorCtr="0"/>
          <a:lstStyle>
            <a:lvl1pPr marL="0" marR="0" lvl="0" indent="0" algn="l" rtl="0">
              <a:spcBef>
                <a:spcPts val="0"/>
              </a:spcBef>
              <a:spcAft>
                <a:spcPts val="0"/>
              </a:spcAft>
              <a:buNone/>
              <a:defRPr sz="1500">
                <a:solidFill>
                  <a:srgbClr val="D28E28"/>
                </a:solidFill>
                <a:latin typeface="Arial"/>
                <a:ea typeface="Arial"/>
                <a:cs typeface="Arial"/>
                <a:sym typeface="Arial"/>
              </a:defRPr>
            </a:lvl1pPr>
            <a:lvl2pPr marL="571500" marR="0" lvl="1" indent="-457200" algn="l" rtl="0">
              <a:spcBef>
                <a:spcPts val="0"/>
              </a:spcBef>
              <a:spcAft>
                <a:spcPts val="0"/>
              </a:spcAft>
              <a:buNone/>
              <a:defRPr sz="2300" b="0" i="0" u="none" strike="noStrike" cap="none">
                <a:solidFill>
                  <a:schemeClr val="dk1"/>
                </a:solidFill>
                <a:latin typeface="Arial"/>
                <a:ea typeface="Arial"/>
                <a:cs typeface="Arial"/>
                <a:sym typeface="Arial"/>
              </a:defRPr>
            </a:lvl2pPr>
            <a:lvl3pPr marL="1143000" marR="0" lvl="2" indent="-914400" algn="l" rtl="0">
              <a:spcBef>
                <a:spcPts val="0"/>
              </a:spcBef>
              <a:spcAft>
                <a:spcPts val="0"/>
              </a:spcAft>
              <a:buNone/>
              <a:defRPr sz="2300" b="0" i="0" u="none" strike="noStrike" cap="none">
                <a:solidFill>
                  <a:schemeClr val="dk1"/>
                </a:solidFill>
                <a:latin typeface="Arial"/>
                <a:ea typeface="Arial"/>
                <a:cs typeface="Arial"/>
                <a:sym typeface="Arial"/>
              </a:defRPr>
            </a:lvl3pPr>
            <a:lvl4pPr marL="1714500" marR="0" lvl="3" indent="-1371600" algn="l" rtl="0">
              <a:spcBef>
                <a:spcPts val="0"/>
              </a:spcBef>
              <a:spcAft>
                <a:spcPts val="0"/>
              </a:spcAft>
              <a:buNone/>
              <a:defRPr sz="2300" b="0" i="0" u="none" strike="noStrike" cap="none">
                <a:solidFill>
                  <a:schemeClr val="dk1"/>
                </a:solidFill>
                <a:latin typeface="Arial"/>
                <a:ea typeface="Arial"/>
                <a:cs typeface="Arial"/>
                <a:sym typeface="Arial"/>
              </a:defRPr>
            </a:lvl4pPr>
            <a:lvl5pPr marL="2286000" marR="0" lvl="4" indent="-1816100" algn="l" rtl="0">
              <a:spcBef>
                <a:spcPts val="0"/>
              </a:spcBef>
              <a:spcAft>
                <a:spcPts val="0"/>
              </a:spcAft>
              <a:buNone/>
              <a:defRPr sz="2300" b="0" i="0" u="none" strike="noStrike" cap="none">
                <a:solidFill>
                  <a:schemeClr val="dk1"/>
                </a:solidFill>
                <a:latin typeface="Arial"/>
                <a:ea typeface="Arial"/>
                <a:cs typeface="Arial"/>
                <a:sym typeface="Arial"/>
              </a:defRPr>
            </a:lvl5pPr>
            <a:lvl6pPr marL="584200" marR="0" lvl="5" indent="0" algn="l" rtl="0">
              <a:spcBef>
                <a:spcPts val="0"/>
              </a:spcBef>
              <a:buNone/>
              <a:defRPr sz="2300" b="0" i="0" u="none" strike="noStrike" cap="none">
                <a:solidFill>
                  <a:schemeClr val="dk1"/>
                </a:solidFill>
                <a:latin typeface="Arial"/>
                <a:ea typeface="Arial"/>
                <a:cs typeface="Arial"/>
                <a:sym typeface="Arial"/>
              </a:defRPr>
            </a:lvl6pPr>
            <a:lvl7pPr marL="698500" marR="0" lvl="6" indent="0" algn="l" rtl="0">
              <a:spcBef>
                <a:spcPts val="0"/>
              </a:spcBef>
              <a:buNone/>
              <a:defRPr sz="2300" b="0" i="0" u="none" strike="noStrike" cap="none">
                <a:solidFill>
                  <a:schemeClr val="dk1"/>
                </a:solidFill>
                <a:latin typeface="Arial"/>
                <a:ea typeface="Arial"/>
                <a:cs typeface="Arial"/>
                <a:sym typeface="Arial"/>
              </a:defRPr>
            </a:lvl7pPr>
            <a:lvl8pPr marL="812800" marR="0" lvl="7" indent="0" algn="l" rtl="0">
              <a:spcBef>
                <a:spcPts val="0"/>
              </a:spcBef>
              <a:buNone/>
              <a:defRPr sz="2300" b="0" i="0" u="none" strike="noStrike" cap="none">
                <a:solidFill>
                  <a:schemeClr val="dk1"/>
                </a:solidFill>
                <a:latin typeface="Arial"/>
                <a:ea typeface="Arial"/>
                <a:cs typeface="Arial"/>
                <a:sym typeface="Arial"/>
              </a:defRPr>
            </a:lvl8pPr>
            <a:lvl9pPr marL="927100" marR="0" lvl="8" indent="0" algn="l" rtl="0">
              <a:spcBef>
                <a:spcPts val="0"/>
              </a:spcBef>
              <a:buNone/>
              <a:defRPr sz="23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ftr" idx="11"/>
          </p:nvPr>
        </p:nvSpPr>
        <p:spPr>
          <a:xfrm>
            <a:off x="3124200" y="57150"/>
            <a:ext cx="3352800" cy="216600"/>
          </a:xfrm>
          <a:prstGeom prst="rect">
            <a:avLst/>
          </a:prstGeom>
          <a:noFill/>
          <a:ln>
            <a:noFill/>
          </a:ln>
        </p:spPr>
        <p:txBody>
          <a:bodyPr lIns="23375" tIns="23375" rIns="23375" bIns="23375" anchor="t" anchorCtr="0"/>
          <a:lstStyle>
            <a:lvl1pPr marL="0" marR="0" lvl="0" indent="0" algn="r" rtl="0">
              <a:spcBef>
                <a:spcPts val="0"/>
              </a:spcBef>
              <a:spcAft>
                <a:spcPts val="0"/>
              </a:spcAft>
              <a:buNone/>
              <a:defRPr sz="1500">
                <a:solidFill>
                  <a:srgbClr val="D28E28"/>
                </a:solidFill>
                <a:latin typeface="Arial"/>
                <a:ea typeface="Arial"/>
                <a:cs typeface="Arial"/>
                <a:sym typeface="Arial"/>
              </a:defRPr>
            </a:lvl1pPr>
            <a:lvl2pPr marL="571500" marR="0" lvl="1" indent="-457200" algn="l" rtl="0">
              <a:spcBef>
                <a:spcPts val="0"/>
              </a:spcBef>
              <a:spcAft>
                <a:spcPts val="0"/>
              </a:spcAft>
              <a:buNone/>
              <a:defRPr sz="2300" b="0" i="0" u="none" strike="noStrike" cap="none">
                <a:solidFill>
                  <a:schemeClr val="dk1"/>
                </a:solidFill>
                <a:latin typeface="Arial"/>
                <a:ea typeface="Arial"/>
                <a:cs typeface="Arial"/>
                <a:sym typeface="Arial"/>
              </a:defRPr>
            </a:lvl2pPr>
            <a:lvl3pPr marL="1143000" marR="0" lvl="2" indent="-914400" algn="l" rtl="0">
              <a:spcBef>
                <a:spcPts val="0"/>
              </a:spcBef>
              <a:spcAft>
                <a:spcPts val="0"/>
              </a:spcAft>
              <a:buNone/>
              <a:defRPr sz="2300" b="0" i="0" u="none" strike="noStrike" cap="none">
                <a:solidFill>
                  <a:schemeClr val="dk1"/>
                </a:solidFill>
                <a:latin typeface="Arial"/>
                <a:ea typeface="Arial"/>
                <a:cs typeface="Arial"/>
                <a:sym typeface="Arial"/>
              </a:defRPr>
            </a:lvl3pPr>
            <a:lvl4pPr marL="1714500" marR="0" lvl="3" indent="-1371600" algn="l" rtl="0">
              <a:spcBef>
                <a:spcPts val="0"/>
              </a:spcBef>
              <a:spcAft>
                <a:spcPts val="0"/>
              </a:spcAft>
              <a:buNone/>
              <a:defRPr sz="2300" b="0" i="0" u="none" strike="noStrike" cap="none">
                <a:solidFill>
                  <a:schemeClr val="dk1"/>
                </a:solidFill>
                <a:latin typeface="Arial"/>
                <a:ea typeface="Arial"/>
                <a:cs typeface="Arial"/>
                <a:sym typeface="Arial"/>
              </a:defRPr>
            </a:lvl4pPr>
            <a:lvl5pPr marL="2286000" marR="0" lvl="4" indent="-1816100" algn="l" rtl="0">
              <a:spcBef>
                <a:spcPts val="0"/>
              </a:spcBef>
              <a:spcAft>
                <a:spcPts val="0"/>
              </a:spcAft>
              <a:buNone/>
              <a:defRPr sz="2300" b="0" i="0" u="none" strike="noStrike" cap="none">
                <a:solidFill>
                  <a:schemeClr val="dk1"/>
                </a:solidFill>
                <a:latin typeface="Arial"/>
                <a:ea typeface="Arial"/>
                <a:cs typeface="Arial"/>
                <a:sym typeface="Arial"/>
              </a:defRPr>
            </a:lvl5pPr>
            <a:lvl6pPr marL="584200" marR="0" lvl="5" indent="0" algn="l" rtl="0">
              <a:spcBef>
                <a:spcPts val="0"/>
              </a:spcBef>
              <a:buNone/>
              <a:defRPr sz="2300" b="0" i="0" u="none" strike="noStrike" cap="none">
                <a:solidFill>
                  <a:schemeClr val="dk1"/>
                </a:solidFill>
                <a:latin typeface="Arial"/>
                <a:ea typeface="Arial"/>
                <a:cs typeface="Arial"/>
                <a:sym typeface="Arial"/>
              </a:defRPr>
            </a:lvl6pPr>
            <a:lvl7pPr marL="698500" marR="0" lvl="6" indent="0" algn="l" rtl="0">
              <a:spcBef>
                <a:spcPts val="0"/>
              </a:spcBef>
              <a:buNone/>
              <a:defRPr sz="2300" b="0" i="0" u="none" strike="noStrike" cap="none">
                <a:solidFill>
                  <a:schemeClr val="dk1"/>
                </a:solidFill>
                <a:latin typeface="Arial"/>
                <a:ea typeface="Arial"/>
                <a:cs typeface="Arial"/>
                <a:sym typeface="Arial"/>
              </a:defRPr>
            </a:lvl7pPr>
            <a:lvl8pPr marL="812800" marR="0" lvl="7" indent="0" algn="l" rtl="0">
              <a:spcBef>
                <a:spcPts val="0"/>
              </a:spcBef>
              <a:buNone/>
              <a:defRPr sz="2300" b="0" i="0" u="none" strike="noStrike" cap="none">
                <a:solidFill>
                  <a:schemeClr val="dk1"/>
                </a:solidFill>
                <a:latin typeface="Arial"/>
                <a:ea typeface="Arial"/>
                <a:cs typeface="Arial"/>
                <a:sym typeface="Arial"/>
              </a:defRPr>
            </a:lvl8pPr>
            <a:lvl9pPr marL="927100" marR="0" lvl="8" indent="0" algn="l" rtl="0">
              <a:spcBef>
                <a:spcPts val="0"/>
              </a:spcBef>
              <a:buNone/>
              <a:defRPr sz="2300" b="0" i="0" u="none" strike="noStrike" cap="none">
                <a:solidFill>
                  <a:schemeClr val="dk1"/>
                </a:solidFill>
                <a:latin typeface="Arial"/>
                <a:ea typeface="Arial"/>
                <a:cs typeface="Arial"/>
                <a:sym typeface="Arial"/>
              </a:defRPr>
            </a:lvl9pPr>
          </a:lstStyle>
          <a:p>
            <a:endParaRPr/>
          </a:p>
        </p:txBody>
      </p:sp>
      <p:sp>
        <p:nvSpPr>
          <p:cNvPr id="59" name="Shape 59"/>
          <p:cNvSpPr txBox="1">
            <a:spLocks noGrp="1"/>
          </p:cNvSpPr>
          <p:nvPr>
            <p:ph type="sldNum" idx="12"/>
          </p:nvPr>
        </p:nvSpPr>
        <p:spPr>
          <a:xfrm>
            <a:off x="8229600" y="4857750"/>
            <a:ext cx="762000" cy="183300"/>
          </a:xfrm>
          <a:prstGeom prst="rect">
            <a:avLst/>
          </a:prstGeom>
          <a:noFill/>
          <a:ln>
            <a:noFill/>
          </a:ln>
        </p:spPr>
        <p:txBody>
          <a:bodyPr lIns="114900" tIns="57450" rIns="114900" bIns="57450" anchor="t" anchorCtr="0">
            <a:noAutofit/>
          </a:bodyPr>
          <a:lstStyle/>
          <a:p>
            <a:pPr marL="0" marR="0" lvl="0" indent="0" algn="r" rtl="0">
              <a:spcBef>
                <a:spcPts val="0"/>
              </a:spcBef>
              <a:spcAft>
                <a:spcPts val="0"/>
              </a:spcAft>
              <a:buSzPct val="25000"/>
              <a:buNone/>
            </a:pPr>
            <a:fld id="{00000000-1234-1234-1234-123412341234}" type="slidenum">
              <a:rPr lang="en" sz="1500">
                <a:solidFill>
                  <a:srgbClr val="D28E28"/>
                </a:solidFill>
                <a:latin typeface="Arial"/>
                <a:ea typeface="Arial"/>
                <a:cs typeface="Arial"/>
                <a:sym typeface="Arial"/>
              </a:rPr>
              <a:pPr marL="0" marR="0" lvl="0" indent="0" algn="r" rtl="0">
                <a:spcBef>
                  <a:spcPts val="0"/>
                </a:spcBef>
                <a:spcAft>
                  <a:spcPts val="0"/>
                </a:spcAft>
                <a:buSzPct val="25000"/>
                <a:buNone/>
              </a:pPr>
              <a:t>‹#›</a:t>
            </a:fld>
            <a:endParaRPr lang="en" sz="1500">
              <a:solidFill>
                <a:srgbClr val="D28E28"/>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0"/>
        <p:cNvGrpSpPr/>
        <p:nvPr/>
      </p:nvGrpSpPr>
      <p:grpSpPr>
        <a:xfrm>
          <a:off x="0" y="0"/>
          <a:ext cx="0" cy="0"/>
          <a:chOff x="0" y="0"/>
          <a:chExt cx="0" cy="0"/>
        </a:xfrm>
      </p:grpSpPr>
      <p:cxnSp>
        <p:nvCxnSpPr>
          <p:cNvPr id="61" name="Shape 61"/>
          <p:cNvCxnSpPr/>
          <p:nvPr/>
        </p:nvCxnSpPr>
        <p:spPr>
          <a:xfrm>
            <a:off x="514350" y="4386838"/>
            <a:ext cx="8629800" cy="1800"/>
          </a:xfrm>
          <a:prstGeom prst="straightConnector1">
            <a:avLst/>
          </a:prstGeom>
          <a:noFill/>
          <a:ln w="9525" cap="flat" cmpd="sng">
            <a:solidFill>
              <a:schemeClr val="accent1"/>
            </a:solidFill>
            <a:prstDash val="solid"/>
            <a:round/>
            <a:headEnd type="none" w="med" len="med"/>
            <a:tailEnd type="none" w="med" len="med"/>
          </a:ln>
        </p:spPr>
      </p:cxnSp>
      <p:sp>
        <p:nvSpPr>
          <p:cNvPr id="62" name="Shape 62"/>
          <p:cNvSpPr txBox="1">
            <a:spLocks noGrp="1"/>
          </p:cNvSpPr>
          <p:nvPr>
            <p:ph type="title"/>
          </p:nvPr>
        </p:nvSpPr>
        <p:spPr>
          <a:xfrm>
            <a:off x="457200" y="4114799"/>
            <a:ext cx="8458200" cy="390600"/>
          </a:xfrm>
          <a:prstGeom prst="rect">
            <a:avLst/>
          </a:prstGeom>
          <a:noFill/>
          <a:ln>
            <a:noFill/>
          </a:ln>
        </p:spPr>
        <p:txBody>
          <a:bodyPr lIns="23375" tIns="23375" rIns="23375" bIns="23375" anchor="ctr" anchorCtr="0"/>
          <a:lstStyle>
            <a:lvl1pPr marL="0" marR="0" lvl="0" indent="0" algn="l" rtl="0">
              <a:spcBef>
                <a:spcPts val="0"/>
              </a:spcBef>
              <a:buClr>
                <a:schemeClr val="dk2"/>
              </a:buClr>
              <a:buFont typeface="Source Sans Pro"/>
              <a:buNone/>
              <a:defRPr sz="2500" b="1" i="0" u="none" strike="noStrike" cap="none">
                <a:solidFill>
                  <a:schemeClr val="dk2"/>
                </a:solidFill>
                <a:latin typeface="Source Sans Pro"/>
                <a:ea typeface="Source Sans Pro"/>
                <a:cs typeface="Source Sans Pro"/>
                <a:sym typeface="Source Sans Pro"/>
              </a:defRPr>
            </a:lvl1pPr>
            <a:lvl2pPr lvl="1" indent="0">
              <a:spcBef>
                <a:spcPts val="0"/>
              </a:spcBef>
              <a:buNone/>
              <a:defRPr sz="500"/>
            </a:lvl2pPr>
            <a:lvl3pPr lvl="2" indent="0">
              <a:spcBef>
                <a:spcPts val="0"/>
              </a:spcBef>
              <a:buNone/>
              <a:defRPr sz="500"/>
            </a:lvl3pPr>
            <a:lvl4pPr lvl="3" indent="0">
              <a:spcBef>
                <a:spcPts val="0"/>
              </a:spcBef>
              <a:buNone/>
              <a:defRPr sz="500"/>
            </a:lvl4pPr>
            <a:lvl5pPr lvl="4" indent="0">
              <a:spcBef>
                <a:spcPts val="0"/>
              </a:spcBef>
              <a:buNone/>
              <a:defRPr sz="500"/>
            </a:lvl5pPr>
            <a:lvl6pPr lvl="5" indent="0">
              <a:spcBef>
                <a:spcPts val="0"/>
              </a:spcBef>
              <a:buNone/>
              <a:defRPr sz="500"/>
            </a:lvl6pPr>
            <a:lvl7pPr lvl="6" indent="0">
              <a:spcBef>
                <a:spcPts val="0"/>
              </a:spcBef>
              <a:buNone/>
              <a:defRPr sz="500"/>
            </a:lvl7pPr>
            <a:lvl8pPr lvl="7" indent="0">
              <a:spcBef>
                <a:spcPts val="0"/>
              </a:spcBef>
              <a:buNone/>
              <a:defRPr sz="500"/>
            </a:lvl8pPr>
            <a:lvl9pPr lvl="8" indent="0">
              <a:spcBef>
                <a:spcPts val="0"/>
              </a:spcBef>
              <a:buNone/>
              <a:defRPr sz="500"/>
            </a:lvl9pPr>
          </a:lstStyle>
          <a:p>
            <a:endParaRPr/>
          </a:p>
        </p:txBody>
      </p:sp>
      <p:sp>
        <p:nvSpPr>
          <p:cNvPr id="63" name="Shape 63"/>
          <p:cNvSpPr txBox="1">
            <a:spLocks noGrp="1"/>
          </p:cNvSpPr>
          <p:nvPr>
            <p:ph type="body" idx="1"/>
          </p:nvPr>
        </p:nvSpPr>
        <p:spPr>
          <a:xfrm>
            <a:off x="457200" y="457200"/>
            <a:ext cx="3008399" cy="3600600"/>
          </a:xfrm>
          <a:prstGeom prst="rect">
            <a:avLst/>
          </a:prstGeom>
          <a:noFill/>
          <a:ln>
            <a:noFill/>
          </a:ln>
        </p:spPr>
        <p:txBody>
          <a:bodyPr lIns="23375" tIns="23375" rIns="23375" bIns="23375" anchor="t" anchorCtr="0"/>
          <a:lstStyle>
            <a:lvl1pPr marL="0" marR="0" lvl="0" indent="0" algn="l" rtl="0">
              <a:spcBef>
                <a:spcPts val="400"/>
              </a:spcBef>
              <a:buClr>
                <a:schemeClr val="accent1"/>
              </a:buClr>
              <a:buFont typeface="Noto Sans Symbols"/>
              <a:buNone/>
              <a:defRPr sz="1800" b="0" i="0" u="none" strike="noStrike" cap="none">
                <a:solidFill>
                  <a:schemeClr val="dk2"/>
                </a:solidFill>
                <a:latin typeface="Source Sans Pro"/>
                <a:ea typeface="Source Sans Pro"/>
                <a:cs typeface="Source Sans Pro"/>
                <a:sym typeface="Source Sans Pro"/>
              </a:defRPr>
            </a:lvl1pPr>
            <a:lvl2pPr marL="939800" marR="0" lvl="1" indent="-368300" algn="l" rtl="0">
              <a:spcBef>
                <a:spcPts val="300"/>
              </a:spcBef>
              <a:buClr>
                <a:schemeClr val="accent1"/>
              </a:buClr>
              <a:buFont typeface="Noto Sans Symbols"/>
              <a:buNone/>
              <a:defRPr sz="1500" b="0" i="0" u="none" strike="noStrike" cap="none">
                <a:solidFill>
                  <a:schemeClr val="dk2"/>
                </a:solidFill>
                <a:latin typeface="Source Sans Pro"/>
                <a:ea typeface="Source Sans Pro"/>
                <a:cs typeface="Source Sans Pro"/>
                <a:sym typeface="Source Sans Pro"/>
              </a:defRPr>
            </a:lvl2pPr>
            <a:lvl3pPr marL="1435100" marR="0" lvl="2" indent="-292100" algn="l" rtl="0">
              <a:spcBef>
                <a:spcPts val="300"/>
              </a:spcBef>
              <a:buClr>
                <a:schemeClr val="accent1"/>
              </a:buClr>
              <a:buFont typeface="Noto Sans Symbols"/>
              <a:buNone/>
              <a:defRPr sz="1300" b="0" i="0" u="none" strike="noStrike" cap="none">
                <a:solidFill>
                  <a:schemeClr val="dk2"/>
                </a:solidFill>
                <a:latin typeface="Source Sans Pro"/>
                <a:ea typeface="Source Sans Pro"/>
                <a:cs typeface="Source Sans Pro"/>
                <a:sym typeface="Source Sans Pro"/>
              </a:defRPr>
            </a:lvl3pPr>
            <a:lvl4pPr marL="2006600" marR="0" lvl="3" indent="-279400" algn="l" rtl="0">
              <a:spcBef>
                <a:spcPts val="200"/>
              </a:spcBef>
              <a:buClr>
                <a:schemeClr val="accent1"/>
              </a:buClr>
              <a:buFont typeface="Noto Sans Symbols"/>
              <a:buNone/>
              <a:defRPr sz="1100" b="0" i="0" u="none" strike="noStrike" cap="none">
                <a:solidFill>
                  <a:schemeClr val="dk2"/>
                </a:solidFill>
                <a:latin typeface="Source Sans Pro"/>
                <a:ea typeface="Source Sans Pro"/>
                <a:cs typeface="Source Sans Pro"/>
                <a:sym typeface="Source Sans Pro"/>
              </a:defRPr>
            </a:lvl4pPr>
            <a:lvl5pPr marL="2590800" marR="0" lvl="4" indent="-292100" algn="l" rtl="0">
              <a:spcBef>
                <a:spcPts val="200"/>
              </a:spcBef>
              <a:buClr>
                <a:schemeClr val="accent1"/>
              </a:buClr>
              <a:buFont typeface="Noto Sans Symbols"/>
              <a:buNone/>
              <a:defRPr sz="1100" b="0" i="0" u="none" strike="noStrike" cap="none">
                <a:solidFill>
                  <a:schemeClr val="dk2"/>
                </a:solidFill>
                <a:latin typeface="Source Sans Pro"/>
                <a:ea typeface="Source Sans Pro"/>
                <a:cs typeface="Source Sans Pro"/>
                <a:sym typeface="Source Sans Pro"/>
              </a:defRPr>
            </a:lvl5pPr>
            <a:lvl6pPr marL="3162300" marR="0" lvl="5" indent="-203200" algn="l" rtl="0">
              <a:spcBef>
                <a:spcPts val="500"/>
              </a:spcBef>
              <a:buClr>
                <a:schemeClr val="accent1"/>
              </a:buClr>
              <a:buSzPct val="60869"/>
              <a:buFont typeface="Noto Sans Symbols"/>
              <a:buChar char="+"/>
              <a:defRPr sz="2300" b="0" i="0" u="none" strike="noStrike" cap="none">
                <a:solidFill>
                  <a:schemeClr val="dk2"/>
                </a:solidFill>
                <a:latin typeface="Source Sans Pro"/>
                <a:ea typeface="Source Sans Pro"/>
                <a:cs typeface="Source Sans Pro"/>
                <a:sym typeface="Source Sans Pro"/>
              </a:defRPr>
            </a:lvl6pPr>
            <a:lvl7pPr marL="3733800" marR="0" lvl="6" indent="-2159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7pPr>
            <a:lvl8pPr marL="4305300" marR="0" lvl="7" indent="-2032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8pPr>
            <a:lvl9pPr marL="4889500" marR="0" lvl="8" indent="-228600" algn="l" rtl="0">
              <a:spcBef>
                <a:spcPts val="400"/>
              </a:spcBef>
              <a:buClr>
                <a:schemeClr val="accent1"/>
              </a:buClr>
              <a:buSzPct val="61111"/>
              <a:buFont typeface="Noto Sans Symbols"/>
              <a:buChar char="◼"/>
              <a:defRPr sz="1800" b="0" i="0" u="none" strike="noStrike" cap="none">
                <a:solidFill>
                  <a:schemeClr val="dk2"/>
                </a:solidFill>
                <a:latin typeface="Source Sans Pro"/>
                <a:ea typeface="Source Sans Pro"/>
                <a:cs typeface="Source Sans Pro"/>
                <a:sym typeface="Source Sans Pro"/>
              </a:defRPr>
            </a:lvl9pPr>
          </a:lstStyle>
          <a:p>
            <a:endParaRPr/>
          </a:p>
        </p:txBody>
      </p:sp>
      <p:sp>
        <p:nvSpPr>
          <p:cNvPr id="64" name="Shape 64"/>
          <p:cNvSpPr txBox="1">
            <a:spLocks noGrp="1"/>
          </p:cNvSpPr>
          <p:nvPr>
            <p:ph type="body" idx="2"/>
          </p:nvPr>
        </p:nvSpPr>
        <p:spPr>
          <a:xfrm>
            <a:off x="3575050" y="457200"/>
            <a:ext cx="5340300" cy="3600600"/>
          </a:xfrm>
          <a:prstGeom prst="rect">
            <a:avLst/>
          </a:prstGeom>
          <a:noFill/>
          <a:ln>
            <a:noFill/>
          </a:ln>
        </p:spPr>
        <p:txBody>
          <a:bodyPr lIns="23375" tIns="23375" rIns="23375" bIns="23375" anchor="t" anchorCtr="0"/>
          <a:lstStyle>
            <a:lvl1pPr marL="431800" marR="0" lvl="0" indent="-254000" algn="l" rtl="0">
              <a:spcBef>
                <a:spcPts val="800"/>
              </a:spcBef>
              <a:buClr>
                <a:schemeClr val="accent1"/>
              </a:buClr>
              <a:buSzPct val="70000"/>
              <a:buFont typeface="Noto Sans Symbols"/>
              <a:buChar char="✕"/>
              <a:defRPr sz="4000" b="0" i="0" u="none" strike="noStrike" cap="none">
                <a:solidFill>
                  <a:schemeClr val="dk2"/>
                </a:solidFill>
                <a:latin typeface="Source Sans Pro"/>
                <a:ea typeface="Source Sans Pro"/>
                <a:cs typeface="Source Sans Pro"/>
                <a:sym typeface="Source Sans Pro"/>
              </a:defRPr>
            </a:lvl1pPr>
            <a:lvl2pPr marL="939800" marR="0" lvl="1" indent="-215900" algn="l" rtl="0">
              <a:spcBef>
                <a:spcPts val="700"/>
              </a:spcBef>
              <a:buClr>
                <a:schemeClr val="accent1"/>
              </a:buClr>
              <a:buSzPct val="71428"/>
              <a:buFont typeface="Noto Sans Symbols"/>
              <a:buChar char="+"/>
              <a:defRPr sz="3500" b="0" i="0" u="none" strike="noStrike" cap="none">
                <a:solidFill>
                  <a:schemeClr val="dk2"/>
                </a:solidFill>
                <a:latin typeface="Source Sans Pro"/>
                <a:ea typeface="Source Sans Pro"/>
                <a:cs typeface="Source Sans Pro"/>
                <a:sym typeface="Source Sans Pro"/>
              </a:defRPr>
            </a:lvl2pPr>
            <a:lvl3pPr marL="1435100" marR="0" lvl="2" indent="-152400" algn="l" rtl="0">
              <a:spcBef>
                <a:spcPts val="600"/>
              </a:spcBef>
              <a:buClr>
                <a:schemeClr val="accent1"/>
              </a:buClr>
              <a:buSzPct val="70000"/>
              <a:buFont typeface="Noto Sans Symbols"/>
              <a:buChar char="✕"/>
              <a:defRPr sz="3000" b="0" i="0" u="none" strike="noStrike" cap="none">
                <a:solidFill>
                  <a:schemeClr val="dk2"/>
                </a:solidFill>
                <a:latin typeface="Source Sans Pro"/>
                <a:ea typeface="Source Sans Pro"/>
                <a:cs typeface="Source Sans Pro"/>
                <a:sym typeface="Source Sans Pro"/>
              </a:defRPr>
            </a:lvl3pPr>
            <a:lvl4pPr marL="2006600" marR="0" lvl="3" indent="-177800" algn="l" rtl="0">
              <a:spcBef>
                <a:spcPts val="500"/>
              </a:spcBef>
              <a:buClr>
                <a:schemeClr val="accent1"/>
              </a:buClr>
              <a:buSzPct val="72000"/>
              <a:buFont typeface="Noto Sans Symbols"/>
              <a:buChar char="✱"/>
              <a:defRPr sz="2500" b="0" i="0" u="none" strike="noStrike" cap="none">
                <a:solidFill>
                  <a:schemeClr val="dk2"/>
                </a:solidFill>
                <a:latin typeface="Source Sans Pro"/>
                <a:ea typeface="Source Sans Pro"/>
                <a:cs typeface="Source Sans Pro"/>
                <a:sym typeface="Source Sans Pro"/>
              </a:defRPr>
            </a:lvl4pPr>
            <a:lvl5pPr marL="2590800" marR="0" lvl="4" indent="-203200" algn="l" rtl="0">
              <a:spcBef>
                <a:spcPts val="500"/>
              </a:spcBef>
              <a:buClr>
                <a:schemeClr val="accent1"/>
              </a:buClr>
              <a:buSzPct val="60000"/>
              <a:buFont typeface="Noto Sans Symbols"/>
              <a:buChar char="✕"/>
              <a:defRPr sz="2500" b="0" i="0" u="none" strike="noStrike" cap="none">
                <a:solidFill>
                  <a:schemeClr val="dk2"/>
                </a:solidFill>
                <a:latin typeface="Source Sans Pro"/>
                <a:ea typeface="Source Sans Pro"/>
                <a:cs typeface="Source Sans Pro"/>
                <a:sym typeface="Source Sans Pro"/>
              </a:defRPr>
            </a:lvl5pPr>
            <a:lvl6pPr marL="3162300" marR="0" lvl="5" indent="-203200" algn="l" rtl="0">
              <a:spcBef>
                <a:spcPts val="500"/>
              </a:spcBef>
              <a:buClr>
                <a:schemeClr val="accent1"/>
              </a:buClr>
              <a:buSzPct val="60869"/>
              <a:buFont typeface="Noto Sans Symbols"/>
              <a:buChar char="+"/>
              <a:defRPr sz="2300" b="0" i="0" u="none" strike="noStrike" cap="none">
                <a:solidFill>
                  <a:schemeClr val="dk2"/>
                </a:solidFill>
                <a:latin typeface="Source Sans Pro"/>
                <a:ea typeface="Source Sans Pro"/>
                <a:cs typeface="Source Sans Pro"/>
                <a:sym typeface="Source Sans Pro"/>
              </a:defRPr>
            </a:lvl6pPr>
            <a:lvl7pPr marL="3733800" marR="0" lvl="6" indent="-2159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7pPr>
            <a:lvl8pPr marL="4305300" marR="0" lvl="7" indent="-2032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8pPr>
            <a:lvl9pPr marL="4889500" marR="0" lvl="8" indent="-228600" algn="l" rtl="0">
              <a:spcBef>
                <a:spcPts val="400"/>
              </a:spcBef>
              <a:buClr>
                <a:schemeClr val="accent1"/>
              </a:buClr>
              <a:buSzPct val="61111"/>
              <a:buFont typeface="Noto Sans Symbols"/>
              <a:buChar char="◼"/>
              <a:defRPr sz="1800" b="0" i="0" u="none" strike="noStrike" cap="none">
                <a:solidFill>
                  <a:schemeClr val="dk2"/>
                </a:solidFill>
                <a:latin typeface="Source Sans Pro"/>
                <a:ea typeface="Source Sans Pro"/>
                <a:cs typeface="Source Sans Pro"/>
                <a:sym typeface="Source Sans Pro"/>
              </a:defRPr>
            </a:lvl9pPr>
          </a:lstStyle>
          <a:p>
            <a:endParaRPr/>
          </a:p>
        </p:txBody>
      </p:sp>
      <p:sp>
        <p:nvSpPr>
          <p:cNvPr id="65" name="Shape 65"/>
          <p:cNvSpPr txBox="1">
            <a:spLocks noGrp="1"/>
          </p:cNvSpPr>
          <p:nvPr>
            <p:ph type="dt" idx="10"/>
          </p:nvPr>
        </p:nvSpPr>
        <p:spPr>
          <a:xfrm>
            <a:off x="6477000" y="57150"/>
            <a:ext cx="2514600" cy="216600"/>
          </a:xfrm>
          <a:prstGeom prst="rect">
            <a:avLst/>
          </a:prstGeom>
          <a:noFill/>
          <a:ln>
            <a:noFill/>
          </a:ln>
        </p:spPr>
        <p:txBody>
          <a:bodyPr lIns="23375" tIns="23375" rIns="23375" bIns="23375" anchor="t" anchorCtr="0"/>
          <a:lstStyle>
            <a:lvl1pPr marL="0" marR="0" lvl="0" indent="0" algn="l" rtl="0">
              <a:spcBef>
                <a:spcPts val="0"/>
              </a:spcBef>
              <a:spcAft>
                <a:spcPts val="0"/>
              </a:spcAft>
              <a:buNone/>
              <a:defRPr sz="1500">
                <a:solidFill>
                  <a:srgbClr val="D28E28"/>
                </a:solidFill>
                <a:latin typeface="Arial"/>
                <a:ea typeface="Arial"/>
                <a:cs typeface="Arial"/>
                <a:sym typeface="Arial"/>
              </a:defRPr>
            </a:lvl1pPr>
            <a:lvl2pPr marL="571500" marR="0" lvl="1" indent="-457200" algn="l" rtl="0">
              <a:spcBef>
                <a:spcPts val="0"/>
              </a:spcBef>
              <a:spcAft>
                <a:spcPts val="0"/>
              </a:spcAft>
              <a:buNone/>
              <a:defRPr sz="2300" b="0" i="0" u="none" strike="noStrike" cap="none">
                <a:solidFill>
                  <a:schemeClr val="dk1"/>
                </a:solidFill>
                <a:latin typeface="Arial"/>
                <a:ea typeface="Arial"/>
                <a:cs typeface="Arial"/>
                <a:sym typeface="Arial"/>
              </a:defRPr>
            </a:lvl2pPr>
            <a:lvl3pPr marL="1143000" marR="0" lvl="2" indent="-914400" algn="l" rtl="0">
              <a:spcBef>
                <a:spcPts val="0"/>
              </a:spcBef>
              <a:spcAft>
                <a:spcPts val="0"/>
              </a:spcAft>
              <a:buNone/>
              <a:defRPr sz="2300" b="0" i="0" u="none" strike="noStrike" cap="none">
                <a:solidFill>
                  <a:schemeClr val="dk1"/>
                </a:solidFill>
                <a:latin typeface="Arial"/>
                <a:ea typeface="Arial"/>
                <a:cs typeface="Arial"/>
                <a:sym typeface="Arial"/>
              </a:defRPr>
            </a:lvl3pPr>
            <a:lvl4pPr marL="1714500" marR="0" lvl="3" indent="-1371600" algn="l" rtl="0">
              <a:spcBef>
                <a:spcPts val="0"/>
              </a:spcBef>
              <a:spcAft>
                <a:spcPts val="0"/>
              </a:spcAft>
              <a:buNone/>
              <a:defRPr sz="2300" b="0" i="0" u="none" strike="noStrike" cap="none">
                <a:solidFill>
                  <a:schemeClr val="dk1"/>
                </a:solidFill>
                <a:latin typeface="Arial"/>
                <a:ea typeface="Arial"/>
                <a:cs typeface="Arial"/>
                <a:sym typeface="Arial"/>
              </a:defRPr>
            </a:lvl4pPr>
            <a:lvl5pPr marL="2286000" marR="0" lvl="4" indent="-1816100" algn="l" rtl="0">
              <a:spcBef>
                <a:spcPts val="0"/>
              </a:spcBef>
              <a:spcAft>
                <a:spcPts val="0"/>
              </a:spcAft>
              <a:buNone/>
              <a:defRPr sz="2300" b="0" i="0" u="none" strike="noStrike" cap="none">
                <a:solidFill>
                  <a:schemeClr val="dk1"/>
                </a:solidFill>
                <a:latin typeface="Arial"/>
                <a:ea typeface="Arial"/>
                <a:cs typeface="Arial"/>
                <a:sym typeface="Arial"/>
              </a:defRPr>
            </a:lvl5pPr>
            <a:lvl6pPr marL="584200" marR="0" lvl="5" indent="0" algn="l" rtl="0">
              <a:spcBef>
                <a:spcPts val="0"/>
              </a:spcBef>
              <a:buNone/>
              <a:defRPr sz="2300" b="0" i="0" u="none" strike="noStrike" cap="none">
                <a:solidFill>
                  <a:schemeClr val="dk1"/>
                </a:solidFill>
                <a:latin typeface="Arial"/>
                <a:ea typeface="Arial"/>
                <a:cs typeface="Arial"/>
                <a:sym typeface="Arial"/>
              </a:defRPr>
            </a:lvl6pPr>
            <a:lvl7pPr marL="698500" marR="0" lvl="6" indent="0" algn="l" rtl="0">
              <a:spcBef>
                <a:spcPts val="0"/>
              </a:spcBef>
              <a:buNone/>
              <a:defRPr sz="2300" b="0" i="0" u="none" strike="noStrike" cap="none">
                <a:solidFill>
                  <a:schemeClr val="dk1"/>
                </a:solidFill>
                <a:latin typeface="Arial"/>
                <a:ea typeface="Arial"/>
                <a:cs typeface="Arial"/>
                <a:sym typeface="Arial"/>
              </a:defRPr>
            </a:lvl7pPr>
            <a:lvl8pPr marL="812800" marR="0" lvl="7" indent="0" algn="l" rtl="0">
              <a:spcBef>
                <a:spcPts val="0"/>
              </a:spcBef>
              <a:buNone/>
              <a:defRPr sz="2300" b="0" i="0" u="none" strike="noStrike" cap="none">
                <a:solidFill>
                  <a:schemeClr val="dk1"/>
                </a:solidFill>
                <a:latin typeface="Arial"/>
                <a:ea typeface="Arial"/>
                <a:cs typeface="Arial"/>
                <a:sym typeface="Arial"/>
              </a:defRPr>
            </a:lvl8pPr>
            <a:lvl9pPr marL="927100" marR="0" lvl="8" indent="0" algn="l" rtl="0">
              <a:spcBef>
                <a:spcPts val="0"/>
              </a:spcBef>
              <a:buNone/>
              <a:defRPr sz="23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ftr" idx="11"/>
          </p:nvPr>
        </p:nvSpPr>
        <p:spPr>
          <a:xfrm>
            <a:off x="3124200" y="57150"/>
            <a:ext cx="3352800" cy="216600"/>
          </a:xfrm>
          <a:prstGeom prst="rect">
            <a:avLst/>
          </a:prstGeom>
          <a:noFill/>
          <a:ln>
            <a:noFill/>
          </a:ln>
        </p:spPr>
        <p:txBody>
          <a:bodyPr lIns="23375" tIns="23375" rIns="23375" bIns="23375" anchor="t" anchorCtr="0"/>
          <a:lstStyle>
            <a:lvl1pPr marL="0" marR="0" lvl="0" indent="0" algn="r" rtl="0">
              <a:spcBef>
                <a:spcPts val="0"/>
              </a:spcBef>
              <a:spcAft>
                <a:spcPts val="0"/>
              </a:spcAft>
              <a:buNone/>
              <a:defRPr sz="1500">
                <a:solidFill>
                  <a:srgbClr val="D28E28"/>
                </a:solidFill>
                <a:latin typeface="Arial"/>
                <a:ea typeface="Arial"/>
                <a:cs typeface="Arial"/>
                <a:sym typeface="Arial"/>
              </a:defRPr>
            </a:lvl1pPr>
            <a:lvl2pPr marL="571500" marR="0" lvl="1" indent="-457200" algn="l" rtl="0">
              <a:spcBef>
                <a:spcPts val="0"/>
              </a:spcBef>
              <a:spcAft>
                <a:spcPts val="0"/>
              </a:spcAft>
              <a:buNone/>
              <a:defRPr sz="2300" b="0" i="0" u="none" strike="noStrike" cap="none">
                <a:solidFill>
                  <a:schemeClr val="dk1"/>
                </a:solidFill>
                <a:latin typeface="Arial"/>
                <a:ea typeface="Arial"/>
                <a:cs typeface="Arial"/>
                <a:sym typeface="Arial"/>
              </a:defRPr>
            </a:lvl2pPr>
            <a:lvl3pPr marL="1143000" marR="0" lvl="2" indent="-914400" algn="l" rtl="0">
              <a:spcBef>
                <a:spcPts val="0"/>
              </a:spcBef>
              <a:spcAft>
                <a:spcPts val="0"/>
              </a:spcAft>
              <a:buNone/>
              <a:defRPr sz="2300" b="0" i="0" u="none" strike="noStrike" cap="none">
                <a:solidFill>
                  <a:schemeClr val="dk1"/>
                </a:solidFill>
                <a:latin typeface="Arial"/>
                <a:ea typeface="Arial"/>
                <a:cs typeface="Arial"/>
                <a:sym typeface="Arial"/>
              </a:defRPr>
            </a:lvl3pPr>
            <a:lvl4pPr marL="1714500" marR="0" lvl="3" indent="-1371600" algn="l" rtl="0">
              <a:spcBef>
                <a:spcPts val="0"/>
              </a:spcBef>
              <a:spcAft>
                <a:spcPts val="0"/>
              </a:spcAft>
              <a:buNone/>
              <a:defRPr sz="2300" b="0" i="0" u="none" strike="noStrike" cap="none">
                <a:solidFill>
                  <a:schemeClr val="dk1"/>
                </a:solidFill>
                <a:latin typeface="Arial"/>
                <a:ea typeface="Arial"/>
                <a:cs typeface="Arial"/>
                <a:sym typeface="Arial"/>
              </a:defRPr>
            </a:lvl4pPr>
            <a:lvl5pPr marL="2286000" marR="0" lvl="4" indent="-1816100" algn="l" rtl="0">
              <a:spcBef>
                <a:spcPts val="0"/>
              </a:spcBef>
              <a:spcAft>
                <a:spcPts val="0"/>
              </a:spcAft>
              <a:buNone/>
              <a:defRPr sz="2300" b="0" i="0" u="none" strike="noStrike" cap="none">
                <a:solidFill>
                  <a:schemeClr val="dk1"/>
                </a:solidFill>
                <a:latin typeface="Arial"/>
                <a:ea typeface="Arial"/>
                <a:cs typeface="Arial"/>
                <a:sym typeface="Arial"/>
              </a:defRPr>
            </a:lvl5pPr>
            <a:lvl6pPr marL="584200" marR="0" lvl="5" indent="0" algn="l" rtl="0">
              <a:spcBef>
                <a:spcPts val="0"/>
              </a:spcBef>
              <a:buNone/>
              <a:defRPr sz="2300" b="0" i="0" u="none" strike="noStrike" cap="none">
                <a:solidFill>
                  <a:schemeClr val="dk1"/>
                </a:solidFill>
                <a:latin typeface="Arial"/>
                <a:ea typeface="Arial"/>
                <a:cs typeface="Arial"/>
                <a:sym typeface="Arial"/>
              </a:defRPr>
            </a:lvl6pPr>
            <a:lvl7pPr marL="698500" marR="0" lvl="6" indent="0" algn="l" rtl="0">
              <a:spcBef>
                <a:spcPts val="0"/>
              </a:spcBef>
              <a:buNone/>
              <a:defRPr sz="2300" b="0" i="0" u="none" strike="noStrike" cap="none">
                <a:solidFill>
                  <a:schemeClr val="dk1"/>
                </a:solidFill>
                <a:latin typeface="Arial"/>
                <a:ea typeface="Arial"/>
                <a:cs typeface="Arial"/>
                <a:sym typeface="Arial"/>
              </a:defRPr>
            </a:lvl7pPr>
            <a:lvl8pPr marL="812800" marR="0" lvl="7" indent="0" algn="l" rtl="0">
              <a:spcBef>
                <a:spcPts val="0"/>
              </a:spcBef>
              <a:buNone/>
              <a:defRPr sz="2300" b="0" i="0" u="none" strike="noStrike" cap="none">
                <a:solidFill>
                  <a:schemeClr val="dk1"/>
                </a:solidFill>
                <a:latin typeface="Arial"/>
                <a:ea typeface="Arial"/>
                <a:cs typeface="Arial"/>
                <a:sym typeface="Arial"/>
              </a:defRPr>
            </a:lvl8pPr>
            <a:lvl9pPr marL="927100" marR="0" lvl="8" indent="0" algn="l" rtl="0">
              <a:spcBef>
                <a:spcPts val="0"/>
              </a:spcBef>
              <a:buNone/>
              <a:defRPr sz="23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229600" y="4857750"/>
            <a:ext cx="762000" cy="183300"/>
          </a:xfrm>
          <a:prstGeom prst="rect">
            <a:avLst/>
          </a:prstGeom>
          <a:noFill/>
          <a:ln>
            <a:noFill/>
          </a:ln>
        </p:spPr>
        <p:txBody>
          <a:bodyPr lIns="114900" tIns="57450" rIns="114900" bIns="57450" anchor="t" anchorCtr="0">
            <a:noAutofit/>
          </a:bodyPr>
          <a:lstStyle/>
          <a:p>
            <a:pPr marL="0" marR="0" lvl="0" indent="0" algn="r" rtl="0">
              <a:spcBef>
                <a:spcPts val="0"/>
              </a:spcBef>
              <a:spcAft>
                <a:spcPts val="0"/>
              </a:spcAft>
              <a:buSzPct val="25000"/>
              <a:buNone/>
            </a:pPr>
            <a:fld id="{00000000-1234-1234-1234-123412341234}" type="slidenum">
              <a:rPr lang="en" sz="1500">
                <a:solidFill>
                  <a:srgbClr val="D28E28"/>
                </a:solidFill>
                <a:latin typeface="Arial"/>
                <a:ea typeface="Arial"/>
                <a:cs typeface="Arial"/>
                <a:sym typeface="Arial"/>
              </a:rPr>
              <a:pPr marL="0" marR="0" lvl="0" indent="0" algn="r" rtl="0">
                <a:spcBef>
                  <a:spcPts val="0"/>
                </a:spcBef>
                <a:spcAft>
                  <a:spcPts val="0"/>
                </a:spcAft>
                <a:buSzPct val="25000"/>
                <a:buNone/>
              </a:pPr>
              <a:t>‹#›</a:t>
            </a:fld>
            <a:endParaRPr lang="en" sz="1500">
              <a:solidFill>
                <a:srgbClr val="D28E28"/>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8"/>
        <p:cNvGrpSpPr/>
        <p:nvPr/>
      </p:nvGrpSpPr>
      <p:grpSpPr>
        <a:xfrm>
          <a:off x="0" y="0"/>
          <a:ext cx="0" cy="0"/>
          <a:chOff x="0" y="0"/>
          <a:chExt cx="0" cy="0"/>
        </a:xfrm>
      </p:grpSpPr>
      <p:sp>
        <p:nvSpPr>
          <p:cNvPr id="69" name="Shape 69"/>
          <p:cNvSpPr>
            <a:spLocks noGrp="1"/>
          </p:cNvSpPr>
          <p:nvPr>
            <p:ph type="pic" idx="2"/>
          </p:nvPr>
        </p:nvSpPr>
        <p:spPr>
          <a:xfrm>
            <a:off x="3505200" y="462475"/>
            <a:ext cx="5029200" cy="2743200"/>
          </a:xfrm>
          <a:prstGeom prst="rect">
            <a:avLst/>
          </a:prstGeom>
          <a:solidFill>
            <a:schemeClr val="lt1"/>
          </a:solidFill>
          <a:ln w="9525" cap="flat" cmpd="sng">
            <a:solidFill>
              <a:schemeClr val="accent1"/>
            </a:solidFill>
            <a:prstDash val="solid"/>
            <a:round/>
            <a:headEnd type="none" w="med" len="med"/>
            <a:tailEnd type="none" w="med" len="med"/>
          </a:ln>
          <a:effectLst>
            <a:reflection stA="49000" endA="500" endPos="10000" dist="900" dir="5400000" sy="-90000" algn="bl" rotWithShape="0"/>
          </a:effectLst>
        </p:spPr>
        <p:txBody>
          <a:bodyPr lIns="23375" tIns="23375" rIns="23375" bIns="23375" anchor="t" anchorCtr="0"/>
          <a:lstStyle>
            <a:lvl1pPr marL="0" marR="0" lvl="0" indent="0" algn="l" rtl="0">
              <a:spcBef>
                <a:spcPts val="800"/>
              </a:spcBef>
              <a:buClr>
                <a:schemeClr val="accent1"/>
              </a:buClr>
              <a:buSzPct val="25000"/>
              <a:buFont typeface="Noto Sans Symbols"/>
              <a:buNone/>
              <a:defRPr sz="4000" b="0" i="0" u="none" strike="noStrike" cap="none">
                <a:solidFill>
                  <a:schemeClr val="dk2"/>
                </a:solidFill>
                <a:latin typeface="Source Sans Pro"/>
                <a:ea typeface="Source Sans Pro"/>
                <a:cs typeface="Source Sans Pro"/>
                <a:sym typeface="Source Sans Pro"/>
              </a:defRPr>
            </a:lvl1pPr>
            <a:lvl2pPr marL="939800" marR="0" lvl="1" indent="-215900" algn="l" rtl="0">
              <a:spcBef>
                <a:spcPts val="700"/>
              </a:spcBef>
              <a:buClr>
                <a:schemeClr val="accent1"/>
              </a:buClr>
              <a:buSzPct val="71428"/>
              <a:buFont typeface="Noto Sans Symbols"/>
              <a:buChar char="+"/>
              <a:defRPr sz="3500" b="0" i="0" u="none" strike="noStrike" cap="none">
                <a:solidFill>
                  <a:schemeClr val="dk2"/>
                </a:solidFill>
                <a:latin typeface="Source Sans Pro"/>
                <a:ea typeface="Source Sans Pro"/>
                <a:cs typeface="Source Sans Pro"/>
                <a:sym typeface="Source Sans Pro"/>
              </a:defRPr>
            </a:lvl2pPr>
            <a:lvl3pPr marL="1435100" marR="0" lvl="2" indent="-152400" algn="l" rtl="0">
              <a:spcBef>
                <a:spcPts val="600"/>
              </a:spcBef>
              <a:buClr>
                <a:schemeClr val="accent1"/>
              </a:buClr>
              <a:buSzPct val="70000"/>
              <a:buFont typeface="Noto Sans Symbols"/>
              <a:buChar char="✕"/>
              <a:defRPr sz="3000" b="0" i="0" u="none" strike="noStrike" cap="none">
                <a:solidFill>
                  <a:schemeClr val="dk2"/>
                </a:solidFill>
                <a:latin typeface="Source Sans Pro"/>
                <a:ea typeface="Source Sans Pro"/>
                <a:cs typeface="Source Sans Pro"/>
                <a:sym typeface="Source Sans Pro"/>
              </a:defRPr>
            </a:lvl3pPr>
            <a:lvl4pPr marL="2006600" marR="0" lvl="3" indent="-177800" algn="l" rtl="0">
              <a:spcBef>
                <a:spcPts val="500"/>
              </a:spcBef>
              <a:buClr>
                <a:schemeClr val="accent1"/>
              </a:buClr>
              <a:buSzPct val="72000"/>
              <a:buFont typeface="Noto Sans Symbols"/>
              <a:buChar char="✱"/>
              <a:defRPr sz="2500" b="0" i="0" u="none" strike="noStrike" cap="none">
                <a:solidFill>
                  <a:schemeClr val="dk2"/>
                </a:solidFill>
                <a:latin typeface="Source Sans Pro"/>
                <a:ea typeface="Source Sans Pro"/>
                <a:cs typeface="Source Sans Pro"/>
                <a:sym typeface="Source Sans Pro"/>
              </a:defRPr>
            </a:lvl4pPr>
            <a:lvl5pPr marL="2590800" marR="0" lvl="4" indent="-203200" algn="l" rtl="0">
              <a:spcBef>
                <a:spcPts val="500"/>
              </a:spcBef>
              <a:buClr>
                <a:schemeClr val="accent1"/>
              </a:buClr>
              <a:buSzPct val="60869"/>
              <a:buFont typeface="Noto Sans Symbols"/>
              <a:buChar char="✕"/>
              <a:defRPr sz="2300" b="0" i="0" u="none" strike="noStrike" cap="none">
                <a:solidFill>
                  <a:schemeClr val="dk2"/>
                </a:solidFill>
                <a:latin typeface="Source Sans Pro"/>
                <a:ea typeface="Source Sans Pro"/>
                <a:cs typeface="Source Sans Pro"/>
                <a:sym typeface="Source Sans Pro"/>
              </a:defRPr>
            </a:lvl5pPr>
            <a:lvl6pPr marL="3162300" marR="0" lvl="5" indent="-203200" algn="l" rtl="0">
              <a:spcBef>
                <a:spcPts val="500"/>
              </a:spcBef>
              <a:buClr>
                <a:schemeClr val="accent1"/>
              </a:buClr>
              <a:buSzPct val="60869"/>
              <a:buFont typeface="Noto Sans Symbols"/>
              <a:buChar char="+"/>
              <a:defRPr sz="2300" b="0" i="0" u="none" strike="noStrike" cap="none">
                <a:solidFill>
                  <a:schemeClr val="dk2"/>
                </a:solidFill>
                <a:latin typeface="Source Sans Pro"/>
                <a:ea typeface="Source Sans Pro"/>
                <a:cs typeface="Source Sans Pro"/>
                <a:sym typeface="Source Sans Pro"/>
              </a:defRPr>
            </a:lvl6pPr>
            <a:lvl7pPr marL="3733800" marR="0" lvl="6" indent="-2159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7pPr>
            <a:lvl8pPr marL="4305300" marR="0" lvl="7" indent="-2032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8pPr>
            <a:lvl9pPr marL="4889500" marR="0" lvl="8" indent="-228600" algn="l" rtl="0">
              <a:spcBef>
                <a:spcPts val="400"/>
              </a:spcBef>
              <a:buClr>
                <a:schemeClr val="accent1"/>
              </a:buClr>
              <a:buSzPct val="61111"/>
              <a:buFont typeface="Noto Sans Symbols"/>
              <a:buChar char="◼"/>
              <a:defRPr sz="1800" b="0" i="0" u="none" strike="noStrike" cap="none">
                <a:solidFill>
                  <a:schemeClr val="dk2"/>
                </a:solidFill>
                <a:latin typeface="Source Sans Pro"/>
                <a:ea typeface="Source Sans Pro"/>
                <a:cs typeface="Source Sans Pro"/>
                <a:sym typeface="Source Sans Pro"/>
              </a:defRPr>
            </a:lvl9pPr>
          </a:lstStyle>
          <a:p>
            <a:endParaRPr/>
          </a:p>
        </p:txBody>
      </p:sp>
      <p:sp>
        <p:nvSpPr>
          <p:cNvPr id="70" name="Shape 70"/>
          <p:cNvSpPr txBox="1">
            <a:spLocks noGrp="1"/>
          </p:cNvSpPr>
          <p:nvPr>
            <p:ph type="dt" idx="10"/>
          </p:nvPr>
        </p:nvSpPr>
        <p:spPr>
          <a:xfrm>
            <a:off x="6477000" y="57150"/>
            <a:ext cx="2514600" cy="216600"/>
          </a:xfrm>
          <a:prstGeom prst="rect">
            <a:avLst/>
          </a:prstGeom>
          <a:noFill/>
          <a:ln>
            <a:noFill/>
          </a:ln>
        </p:spPr>
        <p:txBody>
          <a:bodyPr lIns="23375" tIns="23375" rIns="23375" bIns="23375" anchor="t" anchorCtr="0"/>
          <a:lstStyle>
            <a:lvl1pPr marL="0" marR="0" lvl="0" indent="0" algn="l" rtl="0">
              <a:spcBef>
                <a:spcPts val="0"/>
              </a:spcBef>
              <a:spcAft>
                <a:spcPts val="0"/>
              </a:spcAft>
              <a:buNone/>
              <a:defRPr sz="1500">
                <a:solidFill>
                  <a:srgbClr val="D28E28"/>
                </a:solidFill>
                <a:latin typeface="Arial"/>
                <a:ea typeface="Arial"/>
                <a:cs typeface="Arial"/>
                <a:sym typeface="Arial"/>
              </a:defRPr>
            </a:lvl1pPr>
            <a:lvl2pPr marL="571500" marR="0" lvl="1" indent="-457200" algn="l" rtl="0">
              <a:spcBef>
                <a:spcPts val="0"/>
              </a:spcBef>
              <a:spcAft>
                <a:spcPts val="0"/>
              </a:spcAft>
              <a:buNone/>
              <a:defRPr sz="2300" b="0" i="0" u="none" strike="noStrike" cap="none">
                <a:solidFill>
                  <a:schemeClr val="dk1"/>
                </a:solidFill>
                <a:latin typeface="Arial"/>
                <a:ea typeface="Arial"/>
                <a:cs typeface="Arial"/>
                <a:sym typeface="Arial"/>
              </a:defRPr>
            </a:lvl2pPr>
            <a:lvl3pPr marL="1143000" marR="0" lvl="2" indent="-914400" algn="l" rtl="0">
              <a:spcBef>
                <a:spcPts val="0"/>
              </a:spcBef>
              <a:spcAft>
                <a:spcPts val="0"/>
              </a:spcAft>
              <a:buNone/>
              <a:defRPr sz="2300" b="0" i="0" u="none" strike="noStrike" cap="none">
                <a:solidFill>
                  <a:schemeClr val="dk1"/>
                </a:solidFill>
                <a:latin typeface="Arial"/>
                <a:ea typeface="Arial"/>
                <a:cs typeface="Arial"/>
                <a:sym typeface="Arial"/>
              </a:defRPr>
            </a:lvl3pPr>
            <a:lvl4pPr marL="1714500" marR="0" lvl="3" indent="-1371600" algn="l" rtl="0">
              <a:spcBef>
                <a:spcPts val="0"/>
              </a:spcBef>
              <a:spcAft>
                <a:spcPts val="0"/>
              </a:spcAft>
              <a:buNone/>
              <a:defRPr sz="2300" b="0" i="0" u="none" strike="noStrike" cap="none">
                <a:solidFill>
                  <a:schemeClr val="dk1"/>
                </a:solidFill>
                <a:latin typeface="Arial"/>
                <a:ea typeface="Arial"/>
                <a:cs typeface="Arial"/>
                <a:sym typeface="Arial"/>
              </a:defRPr>
            </a:lvl4pPr>
            <a:lvl5pPr marL="2286000" marR="0" lvl="4" indent="-1816100" algn="l" rtl="0">
              <a:spcBef>
                <a:spcPts val="0"/>
              </a:spcBef>
              <a:spcAft>
                <a:spcPts val="0"/>
              </a:spcAft>
              <a:buNone/>
              <a:defRPr sz="2300" b="0" i="0" u="none" strike="noStrike" cap="none">
                <a:solidFill>
                  <a:schemeClr val="dk1"/>
                </a:solidFill>
                <a:latin typeface="Arial"/>
                <a:ea typeface="Arial"/>
                <a:cs typeface="Arial"/>
                <a:sym typeface="Arial"/>
              </a:defRPr>
            </a:lvl5pPr>
            <a:lvl6pPr marL="584200" marR="0" lvl="5" indent="0" algn="l" rtl="0">
              <a:spcBef>
                <a:spcPts val="0"/>
              </a:spcBef>
              <a:buNone/>
              <a:defRPr sz="2300" b="0" i="0" u="none" strike="noStrike" cap="none">
                <a:solidFill>
                  <a:schemeClr val="dk1"/>
                </a:solidFill>
                <a:latin typeface="Arial"/>
                <a:ea typeface="Arial"/>
                <a:cs typeface="Arial"/>
                <a:sym typeface="Arial"/>
              </a:defRPr>
            </a:lvl6pPr>
            <a:lvl7pPr marL="698500" marR="0" lvl="6" indent="0" algn="l" rtl="0">
              <a:spcBef>
                <a:spcPts val="0"/>
              </a:spcBef>
              <a:buNone/>
              <a:defRPr sz="2300" b="0" i="0" u="none" strike="noStrike" cap="none">
                <a:solidFill>
                  <a:schemeClr val="dk1"/>
                </a:solidFill>
                <a:latin typeface="Arial"/>
                <a:ea typeface="Arial"/>
                <a:cs typeface="Arial"/>
                <a:sym typeface="Arial"/>
              </a:defRPr>
            </a:lvl7pPr>
            <a:lvl8pPr marL="812800" marR="0" lvl="7" indent="0" algn="l" rtl="0">
              <a:spcBef>
                <a:spcPts val="0"/>
              </a:spcBef>
              <a:buNone/>
              <a:defRPr sz="2300" b="0" i="0" u="none" strike="noStrike" cap="none">
                <a:solidFill>
                  <a:schemeClr val="dk1"/>
                </a:solidFill>
                <a:latin typeface="Arial"/>
                <a:ea typeface="Arial"/>
                <a:cs typeface="Arial"/>
                <a:sym typeface="Arial"/>
              </a:defRPr>
            </a:lvl8pPr>
            <a:lvl9pPr marL="927100" marR="0" lvl="8" indent="0" algn="l" rtl="0">
              <a:spcBef>
                <a:spcPts val="0"/>
              </a:spcBef>
              <a:buNone/>
              <a:defRPr sz="23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ftr" idx="11"/>
          </p:nvPr>
        </p:nvSpPr>
        <p:spPr>
          <a:xfrm>
            <a:off x="3124200" y="57150"/>
            <a:ext cx="3352800" cy="216600"/>
          </a:xfrm>
          <a:prstGeom prst="rect">
            <a:avLst/>
          </a:prstGeom>
          <a:noFill/>
          <a:ln>
            <a:noFill/>
          </a:ln>
        </p:spPr>
        <p:txBody>
          <a:bodyPr lIns="23375" tIns="23375" rIns="23375" bIns="23375" anchor="t" anchorCtr="0"/>
          <a:lstStyle>
            <a:lvl1pPr marL="0" marR="0" lvl="0" indent="0" algn="r" rtl="0">
              <a:spcBef>
                <a:spcPts val="0"/>
              </a:spcBef>
              <a:spcAft>
                <a:spcPts val="0"/>
              </a:spcAft>
              <a:buNone/>
              <a:defRPr sz="1500">
                <a:solidFill>
                  <a:srgbClr val="D28E28"/>
                </a:solidFill>
                <a:latin typeface="Arial"/>
                <a:ea typeface="Arial"/>
                <a:cs typeface="Arial"/>
                <a:sym typeface="Arial"/>
              </a:defRPr>
            </a:lvl1pPr>
            <a:lvl2pPr marL="571500" marR="0" lvl="1" indent="-457200" algn="l" rtl="0">
              <a:spcBef>
                <a:spcPts val="0"/>
              </a:spcBef>
              <a:spcAft>
                <a:spcPts val="0"/>
              </a:spcAft>
              <a:buNone/>
              <a:defRPr sz="2300" b="0" i="0" u="none" strike="noStrike" cap="none">
                <a:solidFill>
                  <a:schemeClr val="dk1"/>
                </a:solidFill>
                <a:latin typeface="Arial"/>
                <a:ea typeface="Arial"/>
                <a:cs typeface="Arial"/>
                <a:sym typeface="Arial"/>
              </a:defRPr>
            </a:lvl2pPr>
            <a:lvl3pPr marL="1143000" marR="0" lvl="2" indent="-914400" algn="l" rtl="0">
              <a:spcBef>
                <a:spcPts val="0"/>
              </a:spcBef>
              <a:spcAft>
                <a:spcPts val="0"/>
              </a:spcAft>
              <a:buNone/>
              <a:defRPr sz="2300" b="0" i="0" u="none" strike="noStrike" cap="none">
                <a:solidFill>
                  <a:schemeClr val="dk1"/>
                </a:solidFill>
                <a:latin typeface="Arial"/>
                <a:ea typeface="Arial"/>
                <a:cs typeface="Arial"/>
                <a:sym typeface="Arial"/>
              </a:defRPr>
            </a:lvl3pPr>
            <a:lvl4pPr marL="1714500" marR="0" lvl="3" indent="-1371600" algn="l" rtl="0">
              <a:spcBef>
                <a:spcPts val="0"/>
              </a:spcBef>
              <a:spcAft>
                <a:spcPts val="0"/>
              </a:spcAft>
              <a:buNone/>
              <a:defRPr sz="2300" b="0" i="0" u="none" strike="noStrike" cap="none">
                <a:solidFill>
                  <a:schemeClr val="dk1"/>
                </a:solidFill>
                <a:latin typeface="Arial"/>
                <a:ea typeface="Arial"/>
                <a:cs typeface="Arial"/>
                <a:sym typeface="Arial"/>
              </a:defRPr>
            </a:lvl4pPr>
            <a:lvl5pPr marL="2286000" marR="0" lvl="4" indent="-1816100" algn="l" rtl="0">
              <a:spcBef>
                <a:spcPts val="0"/>
              </a:spcBef>
              <a:spcAft>
                <a:spcPts val="0"/>
              </a:spcAft>
              <a:buNone/>
              <a:defRPr sz="2300" b="0" i="0" u="none" strike="noStrike" cap="none">
                <a:solidFill>
                  <a:schemeClr val="dk1"/>
                </a:solidFill>
                <a:latin typeface="Arial"/>
                <a:ea typeface="Arial"/>
                <a:cs typeface="Arial"/>
                <a:sym typeface="Arial"/>
              </a:defRPr>
            </a:lvl5pPr>
            <a:lvl6pPr marL="584200" marR="0" lvl="5" indent="0" algn="l" rtl="0">
              <a:spcBef>
                <a:spcPts val="0"/>
              </a:spcBef>
              <a:buNone/>
              <a:defRPr sz="2300" b="0" i="0" u="none" strike="noStrike" cap="none">
                <a:solidFill>
                  <a:schemeClr val="dk1"/>
                </a:solidFill>
                <a:latin typeface="Arial"/>
                <a:ea typeface="Arial"/>
                <a:cs typeface="Arial"/>
                <a:sym typeface="Arial"/>
              </a:defRPr>
            </a:lvl6pPr>
            <a:lvl7pPr marL="698500" marR="0" lvl="6" indent="0" algn="l" rtl="0">
              <a:spcBef>
                <a:spcPts val="0"/>
              </a:spcBef>
              <a:buNone/>
              <a:defRPr sz="2300" b="0" i="0" u="none" strike="noStrike" cap="none">
                <a:solidFill>
                  <a:schemeClr val="dk1"/>
                </a:solidFill>
                <a:latin typeface="Arial"/>
                <a:ea typeface="Arial"/>
                <a:cs typeface="Arial"/>
                <a:sym typeface="Arial"/>
              </a:defRPr>
            </a:lvl7pPr>
            <a:lvl8pPr marL="812800" marR="0" lvl="7" indent="0" algn="l" rtl="0">
              <a:spcBef>
                <a:spcPts val="0"/>
              </a:spcBef>
              <a:buNone/>
              <a:defRPr sz="2300" b="0" i="0" u="none" strike="noStrike" cap="none">
                <a:solidFill>
                  <a:schemeClr val="dk1"/>
                </a:solidFill>
                <a:latin typeface="Arial"/>
                <a:ea typeface="Arial"/>
                <a:cs typeface="Arial"/>
                <a:sym typeface="Arial"/>
              </a:defRPr>
            </a:lvl8pPr>
            <a:lvl9pPr marL="927100" marR="0" lvl="8" indent="0" algn="l" rtl="0">
              <a:spcBef>
                <a:spcPts val="0"/>
              </a:spcBef>
              <a:buNone/>
              <a:defRPr sz="23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sldNum" idx="12"/>
          </p:nvPr>
        </p:nvSpPr>
        <p:spPr>
          <a:xfrm>
            <a:off x="8229600" y="4857750"/>
            <a:ext cx="762000" cy="183300"/>
          </a:xfrm>
          <a:prstGeom prst="rect">
            <a:avLst/>
          </a:prstGeom>
          <a:noFill/>
          <a:ln>
            <a:noFill/>
          </a:ln>
        </p:spPr>
        <p:txBody>
          <a:bodyPr lIns="114900" tIns="57450" rIns="114900" bIns="57450" anchor="t" anchorCtr="0">
            <a:noAutofit/>
          </a:bodyPr>
          <a:lstStyle/>
          <a:p>
            <a:pPr marL="0" marR="0" lvl="0" indent="0" algn="r" rtl="0">
              <a:spcBef>
                <a:spcPts val="0"/>
              </a:spcBef>
              <a:spcAft>
                <a:spcPts val="0"/>
              </a:spcAft>
              <a:buSzPct val="25000"/>
              <a:buNone/>
            </a:pPr>
            <a:fld id="{00000000-1234-1234-1234-123412341234}" type="slidenum">
              <a:rPr lang="en" sz="1500">
                <a:solidFill>
                  <a:srgbClr val="D28E28"/>
                </a:solidFill>
                <a:latin typeface="Arial"/>
                <a:ea typeface="Arial"/>
                <a:cs typeface="Arial"/>
                <a:sym typeface="Arial"/>
              </a:rPr>
              <a:pPr marL="0" marR="0" lvl="0" indent="0" algn="r" rtl="0">
                <a:spcBef>
                  <a:spcPts val="0"/>
                </a:spcBef>
                <a:spcAft>
                  <a:spcPts val="0"/>
                </a:spcAft>
                <a:buSzPct val="25000"/>
                <a:buNone/>
              </a:pPr>
              <a:t>‹#›</a:t>
            </a:fld>
            <a:endParaRPr lang="en" sz="1500">
              <a:solidFill>
                <a:srgbClr val="D28E28"/>
              </a:solidFill>
              <a:latin typeface="Arial"/>
              <a:ea typeface="Arial"/>
              <a:cs typeface="Arial"/>
              <a:sym typeface="Arial"/>
            </a:endParaRPr>
          </a:p>
        </p:txBody>
      </p:sp>
      <p:sp>
        <p:nvSpPr>
          <p:cNvPr id="73" name="Shape 73"/>
          <p:cNvSpPr txBox="1">
            <a:spLocks noGrp="1"/>
          </p:cNvSpPr>
          <p:nvPr>
            <p:ph type="title"/>
          </p:nvPr>
        </p:nvSpPr>
        <p:spPr>
          <a:xfrm>
            <a:off x="381000" y="3745319"/>
            <a:ext cx="5867400" cy="391800"/>
          </a:xfrm>
          <a:prstGeom prst="rect">
            <a:avLst/>
          </a:prstGeom>
          <a:noFill/>
          <a:ln>
            <a:noFill/>
          </a:ln>
        </p:spPr>
        <p:txBody>
          <a:bodyPr lIns="23375" tIns="23375" rIns="23375" bIns="23375" anchor="ctr" anchorCtr="0"/>
          <a:lstStyle>
            <a:lvl1pPr marL="0" marR="0" lvl="0" indent="0" algn="l" rtl="0">
              <a:spcBef>
                <a:spcPts val="0"/>
              </a:spcBef>
              <a:buClr>
                <a:schemeClr val="dk2"/>
              </a:buClr>
              <a:buFont typeface="Source Sans Pro"/>
              <a:buNone/>
              <a:defRPr sz="2500" b="1" i="0" u="none" strike="noStrike" cap="none">
                <a:solidFill>
                  <a:schemeClr val="dk2"/>
                </a:solidFill>
                <a:latin typeface="Source Sans Pro"/>
                <a:ea typeface="Source Sans Pro"/>
                <a:cs typeface="Source Sans Pro"/>
                <a:sym typeface="Source Sans Pro"/>
              </a:defRPr>
            </a:lvl1pPr>
            <a:lvl2pPr lvl="1" indent="0">
              <a:spcBef>
                <a:spcPts val="0"/>
              </a:spcBef>
              <a:buNone/>
              <a:defRPr sz="500"/>
            </a:lvl2pPr>
            <a:lvl3pPr lvl="2" indent="0">
              <a:spcBef>
                <a:spcPts val="0"/>
              </a:spcBef>
              <a:buNone/>
              <a:defRPr sz="500"/>
            </a:lvl3pPr>
            <a:lvl4pPr lvl="3" indent="0">
              <a:spcBef>
                <a:spcPts val="0"/>
              </a:spcBef>
              <a:buNone/>
              <a:defRPr sz="500"/>
            </a:lvl4pPr>
            <a:lvl5pPr lvl="4" indent="0">
              <a:spcBef>
                <a:spcPts val="0"/>
              </a:spcBef>
              <a:buNone/>
              <a:defRPr sz="500"/>
            </a:lvl5pPr>
            <a:lvl6pPr lvl="5" indent="0">
              <a:spcBef>
                <a:spcPts val="0"/>
              </a:spcBef>
              <a:buNone/>
              <a:defRPr sz="500"/>
            </a:lvl6pPr>
            <a:lvl7pPr lvl="6" indent="0">
              <a:spcBef>
                <a:spcPts val="0"/>
              </a:spcBef>
              <a:buNone/>
              <a:defRPr sz="500"/>
            </a:lvl7pPr>
            <a:lvl8pPr lvl="7" indent="0">
              <a:spcBef>
                <a:spcPts val="0"/>
              </a:spcBef>
              <a:buNone/>
              <a:defRPr sz="500"/>
            </a:lvl8pPr>
            <a:lvl9pPr lvl="8" indent="0">
              <a:spcBef>
                <a:spcPts val="0"/>
              </a:spcBef>
              <a:buNone/>
              <a:defRPr sz="500"/>
            </a:lvl9pPr>
          </a:lstStyle>
          <a:p>
            <a:endParaRPr/>
          </a:p>
        </p:txBody>
      </p:sp>
      <p:sp>
        <p:nvSpPr>
          <p:cNvPr id="74" name="Shape 74"/>
          <p:cNvSpPr txBox="1">
            <a:spLocks noGrp="1"/>
          </p:cNvSpPr>
          <p:nvPr>
            <p:ph type="body" idx="1"/>
          </p:nvPr>
        </p:nvSpPr>
        <p:spPr>
          <a:xfrm>
            <a:off x="381000" y="4149913"/>
            <a:ext cx="5867400" cy="576300"/>
          </a:xfrm>
          <a:prstGeom prst="rect">
            <a:avLst/>
          </a:prstGeom>
          <a:noFill/>
          <a:ln>
            <a:noFill/>
          </a:ln>
        </p:spPr>
        <p:txBody>
          <a:bodyPr lIns="23375" tIns="23375" rIns="23375" bIns="23375" anchor="t" anchorCtr="0"/>
          <a:lstStyle>
            <a:lvl1pPr marL="0" marR="0" lvl="0" indent="0" algn="l" rtl="0">
              <a:spcBef>
                <a:spcPts val="400"/>
              </a:spcBef>
              <a:buClr>
                <a:schemeClr val="accent1"/>
              </a:buClr>
              <a:buFont typeface="Noto Sans Symbols"/>
              <a:buNone/>
              <a:defRPr sz="1800" b="0" i="0" u="none" strike="noStrike" cap="none">
                <a:solidFill>
                  <a:schemeClr val="dk2"/>
                </a:solidFill>
                <a:latin typeface="Source Sans Pro"/>
                <a:ea typeface="Source Sans Pro"/>
                <a:cs typeface="Source Sans Pro"/>
                <a:sym typeface="Source Sans Pro"/>
              </a:defRPr>
            </a:lvl1pPr>
            <a:lvl2pPr marL="939800" marR="0" lvl="1" indent="-304800" algn="l" rtl="0">
              <a:spcBef>
                <a:spcPts val="300"/>
              </a:spcBef>
              <a:buClr>
                <a:schemeClr val="accent1"/>
              </a:buClr>
              <a:buSzPct val="73333"/>
              <a:buFont typeface="Noto Sans Symbols"/>
              <a:buChar char="+"/>
              <a:defRPr sz="1500" b="0" i="0" u="none" strike="noStrike" cap="none">
                <a:solidFill>
                  <a:schemeClr val="dk2"/>
                </a:solidFill>
                <a:latin typeface="Source Sans Pro"/>
                <a:ea typeface="Source Sans Pro"/>
                <a:cs typeface="Source Sans Pro"/>
                <a:sym typeface="Source Sans Pro"/>
              </a:defRPr>
            </a:lvl2pPr>
            <a:lvl3pPr marL="1435100" marR="0" lvl="2" indent="-228600" algn="l" rtl="0">
              <a:spcBef>
                <a:spcPts val="300"/>
              </a:spcBef>
              <a:buClr>
                <a:schemeClr val="accent1"/>
              </a:buClr>
              <a:buSzPct val="69230"/>
              <a:buFont typeface="Noto Sans Symbols"/>
              <a:buChar char="✕"/>
              <a:defRPr sz="1300" b="0" i="0" u="none" strike="noStrike" cap="none">
                <a:solidFill>
                  <a:schemeClr val="dk2"/>
                </a:solidFill>
                <a:latin typeface="Source Sans Pro"/>
                <a:ea typeface="Source Sans Pro"/>
                <a:cs typeface="Source Sans Pro"/>
                <a:sym typeface="Source Sans Pro"/>
              </a:defRPr>
            </a:lvl3pPr>
            <a:lvl4pPr marL="2006600" marR="0" lvl="3" indent="-241300" algn="l" rtl="0">
              <a:spcBef>
                <a:spcPts val="200"/>
              </a:spcBef>
              <a:buClr>
                <a:schemeClr val="accent1"/>
              </a:buClr>
              <a:buSzPct val="72727"/>
              <a:buFont typeface="Noto Sans Symbols"/>
              <a:buChar char="✱"/>
              <a:defRPr sz="1100" b="0" i="0" u="none" strike="noStrike" cap="none">
                <a:solidFill>
                  <a:schemeClr val="dk2"/>
                </a:solidFill>
                <a:latin typeface="Source Sans Pro"/>
                <a:ea typeface="Source Sans Pro"/>
                <a:cs typeface="Source Sans Pro"/>
                <a:sym typeface="Source Sans Pro"/>
              </a:defRPr>
            </a:lvl4pPr>
            <a:lvl5pPr marL="2590800" marR="0" lvl="4" indent="-254000" algn="l" rtl="0">
              <a:spcBef>
                <a:spcPts val="200"/>
              </a:spcBef>
              <a:buClr>
                <a:schemeClr val="accent1"/>
              </a:buClr>
              <a:buSzPct val="63636"/>
              <a:buFont typeface="Noto Sans Symbols"/>
              <a:buChar char="✕"/>
              <a:defRPr sz="1100" b="0" i="0" u="none" strike="noStrike" cap="none">
                <a:solidFill>
                  <a:schemeClr val="dk2"/>
                </a:solidFill>
                <a:latin typeface="Source Sans Pro"/>
                <a:ea typeface="Source Sans Pro"/>
                <a:cs typeface="Source Sans Pro"/>
                <a:sym typeface="Source Sans Pro"/>
              </a:defRPr>
            </a:lvl5pPr>
            <a:lvl6pPr marL="3162300" marR="0" lvl="5" indent="-203200" algn="l" rtl="0">
              <a:spcBef>
                <a:spcPts val="500"/>
              </a:spcBef>
              <a:buClr>
                <a:schemeClr val="accent1"/>
              </a:buClr>
              <a:buSzPct val="60869"/>
              <a:buFont typeface="Noto Sans Symbols"/>
              <a:buChar char="+"/>
              <a:defRPr sz="2300" b="0" i="0" u="none" strike="noStrike" cap="none">
                <a:solidFill>
                  <a:schemeClr val="dk2"/>
                </a:solidFill>
                <a:latin typeface="Source Sans Pro"/>
                <a:ea typeface="Source Sans Pro"/>
                <a:cs typeface="Source Sans Pro"/>
                <a:sym typeface="Source Sans Pro"/>
              </a:defRPr>
            </a:lvl6pPr>
            <a:lvl7pPr marL="3733800" marR="0" lvl="6" indent="-2159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7pPr>
            <a:lvl8pPr marL="4305300" marR="0" lvl="7" indent="-2032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8pPr>
            <a:lvl9pPr marL="4889500" marR="0" lvl="8" indent="-228600" algn="l" rtl="0">
              <a:spcBef>
                <a:spcPts val="400"/>
              </a:spcBef>
              <a:buClr>
                <a:schemeClr val="accent1"/>
              </a:buClr>
              <a:buSzPct val="61111"/>
              <a:buFont typeface="Noto Sans Symbols"/>
              <a:buChar char="◼"/>
              <a:defRPr sz="1800" b="0" i="0" u="none" strike="noStrike" cap="none">
                <a:solidFill>
                  <a:schemeClr val="dk2"/>
                </a:solidFill>
                <a:latin typeface="Source Sans Pro"/>
                <a:ea typeface="Source Sans Pro"/>
                <a:cs typeface="Source Sans Pro"/>
                <a:sym typeface="Source Sans Pro"/>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stretch>
            <a:fillRect/>
          </a:stretch>
        </a:blipFill>
        <a:effectLst/>
      </p:bgPr>
    </p:bg>
    <p:spTree>
      <p:nvGrpSpPr>
        <p:cNvPr id="1" name="Shape 5"/>
        <p:cNvGrpSpPr/>
        <p:nvPr/>
      </p:nvGrpSpPr>
      <p:grpSpPr>
        <a:xfrm>
          <a:off x="0" y="0"/>
          <a:ext cx="0" cy="0"/>
          <a:chOff x="0" y="0"/>
          <a:chExt cx="0" cy="0"/>
        </a:xfrm>
      </p:grpSpPr>
      <p:cxnSp>
        <p:nvCxnSpPr>
          <p:cNvPr id="6" name="Shape 6"/>
          <p:cNvCxnSpPr/>
          <p:nvPr/>
        </p:nvCxnSpPr>
        <p:spPr>
          <a:xfrm>
            <a:off x="514350" y="788173"/>
            <a:ext cx="8629800" cy="1800"/>
          </a:xfrm>
          <a:prstGeom prst="straightConnector1">
            <a:avLst/>
          </a:prstGeom>
          <a:noFill/>
          <a:ln w="9525" cap="flat" cmpd="sng">
            <a:solidFill>
              <a:schemeClr val="accent1"/>
            </a:solidFill>
            <a:prstDash val="solid"/>
            <a:round/>
            <a:headEnd type="none" w="med" len="med"/>
            <a:tailEnd type="none" w="med" len="med"/>
          </a:ln>
        </p:spPr>
      </p:cxnSp>
      <p:sp>
        <p:nvSpPr>
          <p:cNvPr id="7" name="Shape 7"/>
          <p:cNvSpPr txBox="1">
            <a:spLocks noGrp="1"/>
          </p:cNvSpPr>
          <p:nvPr>
            <p:ph type="body" idx="1"/>
          </p:nvPr>
        </p:nvSpPr>
        <p:spPr>
          <a:xfrm>
            <a:off x="304800" y="1165621"/>
            <a:ext cx="8686800" cy="3394500"/>
          </a:xfrm>
          <a:prstGeom prst="rect">
            <a:avLst/>
          </a:prstGeom>
          <a:noFill/>
          <a:ln>
            <a:noFill/>
          </a:ln>
        </p:spPr>
        <p:txBody>
          <a:bodyPr lIns="23375" tIns="23375" rIns="23375" bIns="23375" anchor="t" anchorCtr="0"/>
          <a:lstStyle>
            <a:lvl1pPr marL="431800" marR="0" lvl="0" indent="-254000" algn="l" rtl="0">
              <a:spcBef>
                <a:spcPts val="800"/>
              </a:spcBef>
              <a:buClr>
                <a:schemeClr val="accent1"/>
              </a:buClr>
              <a:buSzPct val="70000"/>
              <a:buFont typeface="Noto Sans Symbols"/>
              <a:buChar char="✕"/>
              <a:defRPr sz="4000" b="0" i="0" u="none" strike="noStrike" cap="none">
                <a:solidFill>
                  <a:schemeClr val="dk2"/>
                </a:solidFill>
                <a:latin typeface="Source Sans Pro"/>
                <a:ea typeface="Source Sans Pro"/>
                <a:cs typeface="Source Sans Pro"/>
                <a:sym typeface="Source Sans Pro"/>
              </a:defRPr>
            </a:lvl1pPr>
            <a:lvl2pPr marL="939800" marR="0" lvl="1" indent="-215900" algn="l" rtl="0">
              <a:spcBef>
                <a:spcPts val="700"/>
              </a:spcBef>
              <a:buClr>
                <a:schemeClr val="accent1"/>
              </a:buClr>
              <a:buSzPct val="71428"/>
              <a:buFont typeface="Noto Sans Symbols"/>
              <a:buChar char="+"/>
              <a:defRPr sz="3500" b="0" i="0" u="none" strike="noStrike" cap="none">
                <a:solidFill>
                  <a:schemeClr val="dk2"/>
                </a:solidFill>
                <a:latin typeface="Source Sans Pro"/>
                <a:ea typeface="Source Sans Pro"/>
                <a:cs typeface="Source Sans Pro"/>
                <a:sym typeface="Source Sans Pro"/>
              </a:defRPr>
            </a:lvl2pPr>
            <a:lvl3pPr marL="1435100" marR="0" lvl="2" indent="-152400" algn="l" rtl="0">
              <a:spcBef>
                <a:spcPts val="600"/>
              </a:spcBef>
              <a:buClr>
                <a:schemeClr val="accent1"/>
              </a:buClr>
              <a:buSzPct val="70000"/>
              <a:buFont typeface="Noto Sans Symbols"/>
              <a:buChar char="✕"/>
              <a:defRPr sz="3000" b="0" i="0" u="none" strike="noStrike" cap="none">
                <a:solidFill>
                  <a:schemeClr val="dk2"/>
                </a:solidFill>
                <a:latin typeface="Source Sans Pro"/>
                <a:ea typeface="Source Sans Pro"/>
                <a:cs typeface="Source Sans Pro"/>
                <a:sym typeface="Source Sans Pro"/>
              </a:defRPr>
            </a:lvl3pPr>
            <a:lvl4pPr marL="2006600" marR="0" lvl="3" indent="-177800" algn="l" rtl="0">
              <a:spcBef>
                <a:spcPts val="500"/>
              </a:spcBef>
              <a:buClr>
                <a:schemeClr val="accent1"/>
              </a:buClr>
              <a:buSzPct val="72000"/>
              <a:buFont typeface="Noto Sans Symbols"/>
              <a:buChar char="✱"/>
              <a:defRPr sz="2500" b="0" i="0" u="none" strike="noStrike" cap="none">
                <a:solidFill>
                  <a:schemeClr val="dk2"/>
                </a:solidFill>
                <a:latin typeface="Source Sans Pro"/>
                <a:ea typeface="Source Sans Pro"/>
                <a:cs typeface="Source Sans Pro"/>
                <a:sym typeface="Source Sans Pro"/>
              </a:defRPr>
            </a:lvl4pPr>
            <a:lvl5pPr marL="2590800" marR="0" lvl="4" indent="-203200" algn="l" rtl="0">
              <a:spcBef>
                <a:spcPts val="500"/>
              </a:spcBef>
              <a:buClr>
                <a:schemeClr val="accent1"/>
              </a:buClr>
              <a:buSzPct val="60869"/>
              <a:buFont typeface="Noto Sans Symbols"/>
              <a:buChar char="✕"/>
              <a:defRPr sz="2300" b="0" i="0" u="none" strike="noStrike" cap="none">
                <a:solidFill>
                  <a:schemeClr val="dk2"/>
                </a:solidFill>
                <a:latin typeface="Source Sans Pro"/>
                <a:ea typeface="Source Sans Pro"/>
                <a:cs typeface="Source Sans Pro"/>
                <a:sym typeface="Source Sans Pro"/>
              </a:defRPr>
            </a:lvl5pPr>
            <a:lvl6pPr marL="3162300" marR="0" lvl="5" indent="-203200" algn="l" rtl="0">
              <a:spcBef>
                <a:spcPts val="500"/>
              </a:spcBef>
              <a:buClr>
                <a:schemeClr val="accent1"/>
              </a:buClr>
              <a:buSzPct val="60869"/>
              <a:buFont typeface="Noto Sans Symbols"/>
              <a:buChar char="+"/>
              <a:defRPr sz="2300" b="0" i="0" u="none" strike="noStrike" cap="none">
                <a:solidFill>
                  <a:schemeClr val="dk2"/>
                </a:solidFill>
                <a:latin typeface="Source Sans Pro"/>
                <a:ea typeface="Source Sans Pro"/>
                <a:cs typeface="Source Sans Pro"/>
                <a:sym typeface="Source Sans Pro"/>
              </a:defRPr>
            </a:lvl6pPr>
            <a:lvl7pPr marL="3733800" marR="0" lvl="6" indent="-2159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7pPr>
            <a:lvl8pPr marL="4305300" marR="0" lvl="7" indent="-203200" algn="l" rtl="0">
              <a:spcBef>
                <a:spcPts val="400"/>
              </a:spcBef>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8pPr>
            <a:lvl9pPr marL="4889500" marR="0" lvl="8" indent="-228600" algn="l" rtl="0">
              <a:spcBef>
                <a:spcPts val="400"/>
              </a:spcBef>
              <a:buClr>
                <a:schemeClr val="accent1"/>
              </a:buClr>
              <a:buSzPct val="61111"/>
              <a:buFont typeface="Noto Sans Symbols"/>
              <a:buChar char="◼"/>
              <a:defRPr sz="1800" b="0" i="0" u="none" strike="noStrike" cap="none">
                <a:solidFill>
                  <a:schemeClr val="dk2"/>
                </a:solidFill>
                <a:latin typeface="Source Sans Pro"/>
                <a:ea typeface="Source Sans Pro"/>
                <a:cs typeface="Source Sans Pro"/>
                <a:sym typeface="Source Sans Pro"/>
              </a:defRPr>
            </a:lvl9pPr>
          </a:lstStyle>
          <a:p>
            <a:endParaRPr/>
          </a:p>
        </p:txBody>
      </p:sp>
      <p:sp>
        <p:nvSpPr>
          <p:cNvPr id="8" name="Shape 8"/>
          <p:cNvSpPr txBox="1">
            <a:spLocks noGrp="1"/>
          </p:cNvSpPr>
          <p:nvPr>
            <p:ph type="dt" idx="10"/>
          </p:nvPr>
        </p:nvSpPr>
        <p:spPr>
          <a:xfrm>
            <a:off x="6477000" y="57150"/>
            <a:ext cx="2514600" cy="216600"/>
          </a:xfrm>
          <a:prstGeom prst="rect">
            <a:avLst/>
          </a:prstGeom>
          <a:noFill/>
          <a:ln>
            <a:noFill/>
          </a:ln>
        </p:spPr>
        <p:txBody>
          <a:bodyPr lIns="23375" tIns="23375" rIns="23375" bIns="23375" anchor="t" anchorCtr="0"/>
          <a:lstStyle>
            <a:lvl1pPr marL="0" marR="0" lvl="0" indent="0" algn="l" rtl="0">
              <a:spcBef>
                <a:spcPts val="0"/>
              </a:spcBef>
              <a:spcAft>
                <a:spcPts val="0"/>
              </a:spcAft>
              <a:buSzPct val="26666"/>
              <a:buNone/>
              <a:defRPr sz="1500" b="0" i="0" u="none" strike="noStrike" cap="none">
                <a:solidFill>
                  <a:srgbClr val="D28E28"/>
                </a:solidFill>
                <a:latin typeface="Arial"/>
                <a:ea typeface="Arial"/>
                <a:cs typeface="Arial"/>
                <a:sym typeface="Arial"/>
              </a:defRPr>
            </a:lvl1pPr>
            <a:lvl2pPr marL="571500" marR="0" lvl="1" indent="-457200" algn="l" rtl="0">
              <a:spcBef>
                <a:spcPts val="0"/>
              </a:spcBef>
              <a:spcAft>
                <a:spcPts val="0"/>
              </a:spcAft>
              <a:buSzPct val="25000"/>
              <a:buNone/>
              <a:defRPr sz="2300" b="0" i="0" u="none" strike="noStrike" cap="none">
                <a:solidFill>
                  <a:schemeClr val="dk1"/>
                </a:solidFill>
                <a:latin typeface="Arial"/>
                <a:ea typeface="Arial"/>
                <a:cs typeface="Arial"/>
                <a:sym typeface="Arial"/>
              </a:defRPr>
            </a:lvl2pPr>
            <a:lvl3pPr marL="1143000" marR="0" lvl="2" indent="-914400" algn="l" rtl="0">
              <a:spcBef>
                <a:spcPts val="0"/>
              </a:spcBef>
              <a:spcAft>
                <a:spcPts val="0"/>
              </a:spcAft>
              <a:buSzPct val="25000"/>
              <a:buNone/>
              <a:defRPr sz="2300" b="0" i="0" u="none" strike="noStrike" cap="none">
                <a:solidFill>
                  <a:schemeClr val="dk1"/>
                </a:solidFill>
                <a:latin typeface="Arial"/>
                <a:ea typeface="Arial"/>
                <a:cs typeface="Arial"/>
                <a:sym typeface="Arial"/>
              </a:defRPr>
            </a:lvl3pPr>
            <a:lvl4pPr marL="1714500" marR="0" lvl="3" indent="-1371600" algn="l" rtl="0">
              <a:spcBef>
                <a:spcPts val="0"/>
              </a:spcBef>
              <a:spcAft>
                <a:spcPts val="0"/>
              </a:spcAft>
              <a:buSzPct val="25000"/>
              <a:buNone/>
              <a:defRPr sz="2300" b="0" i="0" u="none" strike="noStrike" cap="none">
                <a:solidFill>
                  <a:schemeClr val="dk1"/>
                </a:solidFill>
                <a:latin typeface="Arial"/>
                <a:ea typeface="Arial"/>
                <a:cs typeface="Arial"/>
                <a:sym typeface="Arial"/>
              </a:defRPr>
            </a:lvl4pPr>
            <a:lvl5pPr marL="2286000" marR="0" lvl="4" indent="-1816100" algn="l" rtl="0">
              <a:spcBef>
                <a:spcPts val="0"/>
              </a:spcBef>
              <a:spcAft>
                <a:spcPts val="0"/>
              </a:spcAft>
              <a:buSzPct val="25000"/>
              <a:buNone/>
              <a:defRPr sz="2300" b="0" i="0" u="none" strike="noStrike" cap="none">
                <a:solidFill>
                  <a:schemeClr val="dk1"/>
                </a:solidFill>
                <a:latin typeface="Arial"/>
                <a:ea typeface="Arial"/>
                <a:cs typeface="Arial"/>
                <a:sym typeface="Arial"/>
              </a:defRPr>
            </a:lvl5pPr>
            <a:lvl6pPr marL="584200" marR="0" lvl="5" indent="0" algn="l" rtl="0">
              <a:spcBef>
                <a:spcPts val="0"/>
              </a:spcBef>
              <a:buSzPct val="25000"/>
              <a:buNone/>
              <a:defRPr sz="2300" b="0" i="0" u="none" strike="noStrike" cap="none">
                <a:solidFill>
                  <a:schemeClr val="dk1"/>
                </a:solidFill>
                <a:latin typeface="Arial"/>
                <a:ea typeface="Arial"/>
                <a:cs typeface="Arial"/>
                <a:sym typeface="Arial"/>
              </a:defRPr>
            </a:lvl6pPr>
            <a:lvl7pPr marL="698500" marR="0" lvl="6" indent="0" algn="l" rtl="0">
              <a:spcBef>
                <a:spcPts val="0"/>
              </a:spcBef>
              <a:buSzPct val="25000"/>
              <a:buNone/>
              <a:defRPr sz="2300" b="0" i="0" u="none" strike="noStrike" cap="none">
                <a:solidFill>
                  <a:schemeClr val="dk1"/>
                </a:solidFill>
                <a:latin typeface="Arial"/>
                <a:ea typeface="Arial"/>
                <a:cs typeface="Arial"/>
                <a:sym typeface="Arial"/>
              </a:defRPr>
            </a:lvl7pPr>
            <a:lvl8pPr marL="812800" marR="0" lvl="7" indent="0" algn="l" rtl="0">
              <a:spcBef>
                <a:spcPts val="0"/>
              </a:spcBef>
              <a:buSzPct val="25000"/>
              <a:buNone/>
              <a:defRPr sz="2300" b="0" i="0" u="none" strike="noStrike" cap="none">
                <a:solidFill>
                  <a:schemeClr val="dk1"/>
                </a:solidFill>
                <a:latin typeface="Arial"/>
                <a:ea typeface="Arial"/>
                <a:cs typeface="Arial"/>
                <a:sym typeface="Arial"/>
              </a:defRPr>
            </a:lvl8pPr>
            <a:lvl9pPr marL="927100" marR="0" lvl="8" indent="0" algn="l" rtl="0">
              <a:spcBef>
                <a:spcPts val="0"/>
              </a:spcBef>
              <a:buSzPct val="25000"/>
              <a:buNone/>
              <a:defRPr sz="2300" b="0" i="0" u="none" strike="noStrike" cap="none">
                <a:solidFill>
                  <a:schemeClr val="dk1"/>
                </a:solidFill>
                <a:latin typeface="Arial"/>
                <a:ea typeface="Arial"/>
                <a:cs typeface="Arial"/>
                <a:sym typeface="Arial"/>
              </a:defRPr>
            </a:lvl9pPr>
          </a:lstStyle>
          <a:p>
            <a:endParaRPr/>
          </a:p>
        </p:txBody>
      </p:sp>
      <p:sp>
        <p:nvSpPr>
          <p:cNvPr id="9" name="Shape 9"/>
          <p:cNvSpPr txBox="1">
            <a:spLocks noGrp="1"/>
          </p:cNvSpPr>
          <p:nvPr>
            <p:ph type="ftr" idx="11"/>
          </p:nvPr>
        </p:nvSpPr>
        <p:spPr>
          <a:xfrm>
            <a:off x="3124200" y="57150"/>
            <a:ext cx="3352800" cy="216600"/>
          </a:xfrm>
          <a:prstGeom prst="rect">
            <a:avLst/>
          </a:prstGeom>
          <a:noFill/>
          <a:ln>
            <a:noFill/>
          </a:ln>
        </p:spPr>
        <p:txBody>
          <a:bodyPr lIns="23375" tIns="23375" rIns="23375" bIns="23375" anchor="t" anchorCtr="0"/>
          <a:lstStyle>
            <a:lvl1pPr marL="0" marR="0" lvl="0" indent="0" algn="r" rtl="0">
              <a:spcBef>
                <a:spcPts val="0"/>
              </a:spcBef>
              <a:spcAft>
                <a:spcPts val="0"/>
              </a:spcAft>
              <a:buSzPct val="26666"/>
              <a:buNone/>
              <a:defRPr sz="1500" b="0" i="0" u="none" strike="noStrike" cap="none">
                <a:solidFill>
                  <a:srgbClr val="D28E28"/>
                </a:solidFill>
                <a:latin typeface="Arial"/>
                <a:ea typeface="Arial"/>
                <a:cs typeface="Arial"/>
                <a:sym typeface="Arial"/>
              </a:defRPr>
            </a:lvl1pPr>
            <a:lvl2pPr marL="571500" marR="0" lvl="1" indent="-457200" algn="l" rtl="0">
              <a:spcBef>
                <a:spcPts val="0"/>
              </a:spcBef>
              <a:spcAft>
                <a:spcPts val="0"/>
              </a:spcAft>
              <a:buSzPct val="25000"/>
              <a:buNone/>
              <a:defRPr sz="2300" b="0" i="0" u="none" strike="noStrike" cap="none">
                <a:solidFill>
                  <a:schemeClr val="dk1"/>
                </a:solidFill>
                <a:latin typeface="Arial"/>
                <a:ea typeface="Arial"/>
                <a:cs typeface="Arial"/>
                <a:sym typeface="Arial"/>
              </a:defRPr>
            </a:lvl2pPr>
            <a:lvl3pPr marL="1143000" marR="0" lvl="2" indent="-914400" algn="l" rtl="0">
              <a:spcBef>
                <a:spcPts val="0"/>
              </a:spcBef>
              <a:spcAft>
                <a:spcPts val="0"/>
              </a:spcAft>
              <a:buSzPct val="25000"/>
              <a:buNone/>
              <a:defRPr sz="2300" b="0" i="0" u="none" strike="noStrike" cap="none">
                <a:solidFill>
                  <a:schemeClr val="dk1"/>
                </a:solidFill>
                <a:latin typeface="Arial"/>
                <a:ea typeface="Arial"/>
                <a:cs typeface="Arial"/>
                <a:sym typeface="Arial"/>
              </a:defRPr>
            </a:lvl3pPr>
            <a:lvl4pPr marL="1714500" marR="0" lvl="3" indent="-1371600" algn="l" rtl="0">
              <a:spcBef>
                <a:spcPts val="0"/>
              </a:spcBef>
              <a:spcAft>
                <a:spcPts val="0"/>
              </a:spcAft>
              <a:buSzPct val="25000"/>
              <a:buNone/>
              <a:defRPr sz="2300" b="0" i="0" u="none" strike="noStrike" cap="none">
                <a:solidFill>
                  <a:schemeClr val="dk1"/>
                </a:solidFill>
                <a:latin typeface="Arial"/>
                <a:ea typeface="Arial"/>
                <a:cs typeface="Arial"/>
                <a:sym typeface="Arial"/>
              </a:defRPr>
            </a:lvl4pPr>
            <a:lvl5pPr marL="2286000" marR="0" lvl="4" indent="-1816100" algn="l" rtl="0">
              <a:spcBef>
                <a:spcPts val="0"/>
              </a:spcBef>
              <a:spcAft>
                <a:spcPts val="0"/>
              </a:spcAft>
              <a:buSzPct val="25000"/>
              <a:buNone/>
              <a:defRPr sz="2300" b="0" i="0" u="none" strike="noStrike" cap="none">
                <a:solidFill>
                  <a:schemeClr val="dk1"/>
                </a:solidFill>
                <a:latin typeface="Arial"/>
                <a:ea typeface="Arial"/>
                <a:cs typeface="Arial"/>
                <a:sym typeface="Arial"/>
              </a:defRPr>
            </a:lvl5pPr>
            <a:lvl6pPr marL="584200" marR="0" lvl="5" indent="0" algn="l" rtl="0">
              <a:spcBef>
                <a:spcPts val="0"/>
              </a:spcBef>
              <a:buSzPct val="25000"/>
              <a:buNone/>
              <a:defRPr sz="2300" b="0" i="0" u="none" strike="noStrike" cap="none">
                <a:solidFill>
                  <a:schemeClr val="dk1"/>
                </a:solidFill>
                <a:latin typeface="Arial"/>
                <a:ea typeface="Arial"/>
                <a:cs typeface="Arial"/>
                <a:sym typeface="Arial"/>
              </a:defRPr>
            </a:lvl6pPr>
            <a:lvl7pPr marL="698500" marR="0" lvl="6" indent="0" algn="l" rtl="0">
              <a:spcBef>
                <a:spcPts val="0"/>
              </a:spcBef>
              <a:buSzPct val="25000"/>
              <a:buNone/>
              <a:defRPr sz="2300" b="0" i="0" u="none" strike="noStrike" cap="none">
                <a:solidFill>
                  <a:schemeClr val="dk1"/>
                </a:solidFill>
                <a:latin typeface="Arial"/>
                <a:ea typeface="Arial"/>
                <a:cs typeface="Arial"/>
                <a:sym typeface="Arial"/>
              </a:defRPr>
            </a:lvl7pPr>
            <a:lvl8pPr marL="812800" marR="0" lvl="7" indent="0" algn="l" rtl="0">
              <a:spcBef>
                <a:spcPts val="0"/>
              </a:spcBef>
              <a:buSzPct val="25000"/>
              <a:buNone/>
              <a:defRPr sz="2300" b="0" i="0" u="none" strike="noStrike" cap="none">
                <a:solidFill>
                  <a:schemeClr val="dk1"/>
                </a:solidFill>
                <a:latin typeface="Arial"/>
                <a:ea typeface="Arial"/>
                <a:cs typeface="Arial"/>
                <a:sym typeface="Arial"/>
              </a:defRPr>
            </a:lvl8pPr>
            <a:lvl9pPr marL="927100" marR="0" lvl="8" indent="0" algn="l" rtl="0">
              <a:spcBef>
                <a:spcPts val="0"/>
              </a:spcBef>
              <a:buSzPct val="25000"/>
              <a:buNone/>
              <a:defRPr sz="2300" b="0" i="0" u="none" strike="noStrike" cap="none">
                <a:solidFill>
                  <a:schemeClr val="dk1"/>
                </a:solidFill>
                <a:latin typeface="Arial"/>
                <a:ea typeface="Arial"/>
                <a:cs typeface="Arial"/>
                <a:sym typeface="Arial"/>
              </a:defRPr>
            </a:lvl9pPr>
          </a:lstStyle>
          <a:p>
            <a:endParaRPr/>
          </a:p>
        </p:txBody>
      </p:sp>
      <p:sp>
        <p:nvSpPr>
          <p:cNvPr id="10" name="Shape 10"/>
          <p:cNvSpPr txBox="1">
            <a:spLocks noGrp="1"/>
          </p:cNvSpPr>
          <p:nvPr>
            <p:ph type="sldNum" idx="12"/>
          </p:nvPr>
        </p:nvSpPr>
        <p:spPr>
          <a:xfrm>
            <a:off x="8229600" y="4857750"/>
            <a:ext cx="762000" cy="183300"/>
          </a:xfrm>
          <a:prstGeom prst="rect">
            <a:avLst/>
          </a:prstGeom>
          <a:noFill/>
          <a:ln>
            <a:noFill/>
          </a:ln>
        </p:spPr>
        <p:txBody>
          <a:bodyPr lIns="114900" tIns="57450" rIns="114900" bIns="57450" anchor="t" anchorCtr="0">
            <a:noAutofit/>
          </a:bodyPr>
          <a:lstStyle/>
          <a:p>
            <a:pPr marL="0" marR="0" lvl="0" indent="0" algn="r" rtl="0">
              <a:spcBef>
                <a:spcPts val="0"/>
              </a:spcBef>
              <a:spcAft>
                <a:spcPts val="0"/>
              </a:spcAft>
              <a:buSzPct val="25000"/>
              <a:buNone/>
            </a:pPr>
            <a:fld id="{00000000-1234-1234-1234-123412341234}" type="slidenum">
              <a:rPr lang="en" sz="1500" b="0" i="0" u="none" strike="noStrike" cap="none">
                <a:solidFill>
                  <a:srgbClr val="D28E28"/>
                </a:solidFill>
                <a:latin typeface="Arial"/>
                <a:ea typeface="Arial"/>
                <a:cs typeface="Arial"/>
                <a:sym typeface="Arial"/>
              </a:rPr>
              <a:pPr marL="0" marR="0" lvl="0" indent="0" algn="r" rtl="0">
                <a:spcBef>
                  <a:spcPts val="0"/>
                </a:spcBef>
                <a:spcAft>
                  <a:spcPts val="0"/>
                </a:spcAft>
                <a:buSzPct val="25000"/>
                <a:buNone/>
              </a:pPr>
              <a:t>‹#›</a:t>
            </a:fld>
            <a:endParaRPr lang="en" sz="1500" b="0" i="0" u="none" strike="noStrike" cap="none">
              <a:solidFill>
                <a:srgbClr val="D28E28"/>
              </a:solidFill>
              <a:latin typeface="Arial"/>
              <a:ea typeface="Arial"/>
              <a:cs typeface="Arial"/>
              <a:sym typeface="Arial"/>
            </a:endParaRPr>
          </a:p>
        </p:txBody>
      </p:sp>
      <p:sp>
        <p:nvSpPr>
          <p:cNvPr id="11" name="Shape 11"/>
          <p:cNvSpPr txBox="1">
            <a:spLocks noGrp="1"/>
          </p:cNvSpPr>
          <p:nvPr>
            <p:ph type="title"/>
          </p:nvPr>
        </p:nvSpPr>
        <p:spPr>
          <a:xfrm>
            <a:off x="304800" y="342900"/>
            <a:ext cx="8686800" cy="628500"/>
          </a:xfrm>
          <a:prstGeom prst="rect">
            <a:avLst/>
          </a:prstGeom>
          <a:noFill/>
          <a:ln>
            <a:noFill/>
          </a:ln>
        </p:spPr>
        <p:txBody>
          <a:bodyPr lIns="23375" tIns="23375" rIns="23375" bIns="23375" anchor="ctr" anchorCtr="0"/>
          <a:lstStyle>
            <a:lvl1pPr marL="0" marR="0" lvl="0" indent="0" algn="l" rtl="0">
              <a:spcBef>
                <a:spcPts val="0"/>
              </a:spcBef>
              <a:buClr>
                <a:schemeClr val="dk2"/>
              </a:buClr>
              <a:buSzPct val="25000"/>
              <a:buFont typeface="Source Sans Pro"/>
              <a:buNone/>
              <a:defRPr sz="4500" b="0" i="0" u="none" strike="noStrike" cap="none">
                <a:solidFill>
                  <a:schemeClr val="dk2"/>
                </a:solidFill>
                <a:latin typeface="Source Sans Pro"/>
                <a:ea typeface="Source Sans Pro"/>
                <a:cs typeface="Source Sans Pro"/>
                <a:sym typeface="Source Sans Pro"/>
              </a:defRPr>
            </a:lvl1pPr>
            <a:lvl2pPr lvl="1" indent="0">
              <a:spcBef>
                <a:spcPts val="0"/>
              </a:spcBef>
              <a:buSzPct val="80000"/>
              <a:buNone/>
              <a:defRPr sz="500"/>
            </a:lvl2pPr>
            <a:lvl3pPr lvl="2" indent="0">
              <a:spcBef>
                <a:spcPts val="0"/>
              </a:spcBef>
              <a:buSzPct val="80000"/>
              <a:buNone/>
              <a:defRPr sz="500"/>
            </a:lvl3pPr>
            <a:lvl4pPr lvl="3" indent="0">
              <a:spcBef>
                <a:spcPts val="0"/>
              </a:spcBef>
              <a:buSzPct val="80000"/>
              <a:buNone/>
              <a:defRPr sz="500"/>
            </a:lvl4pPr>
            <a:lvl5pPr lvl="4" indent="0">
              <a:spcBef>
                <a:spcPts val="0"/>
              </a:spcBef>
              <a:buSzPct val="80000"/>
              <a:buNone/>
              <a:defRPr sz="500"/>
            </a:lvl5pPr>
            <a:lvl6pPr lvl="5" indent="0">
              <a:spcBef>
                <a:spcPts val="0"/>
              </a:spcBef>
              <a:buSzPct val="80000"/>
              <a:buNone/>
              <a:defRPr sz="500"/>
            </a:lvl6pPr>
            <a:lvl7pPr lvl="6" indent="0">
              <a:spcBef>
                <a:spcPts val="0"/>
              </a:spcBef>
              <a:buSzPct val="80000"/>
              <a:buNone/>
              <a:defRPr sz="500"/>
            </a:lvl7pPr>
            <a:lvl8pPr lvl="7" indent="0">
              <a:spcBef>
                <a:spcPts val="0"/>
              </a:spcBef>
              <a:buSzPct val="80000"/>
              <a:buNone/>
              <a:defRPr sz="500"/>
            </a:lvl8pPr>
            <a:lvl9pPr lvl="8" indent="0">
              <a:spcBef>
                <a:spcPts val="0"/>
              </a:spcBef>
              <a:buSzPct val="80000"/>
              <a:buNone/>
              <a:defRPr sz="500"/>
            </a:lvl9pPr>
          </a:lstStyle>
          <a:p>
            <a:endParaRPr/>
          </a:p>
        </p:txBody>
      </p:sp>
      <p:cxnSp>
        <p:nvCxnSpPr>
          <p:cNvPr id="12" name="Shape 12"/>
          <p:cNvCxnSpPr/>
          <p:nvPr/>
        </p:nvCxnSpPr>
        <p:spPr>
          <a:xfrm>
            <a:off x="514350" y="788173"/>
            <a:ext cx="8629800" cy="1800"/>
          </a:xfrm>
          <a:prstGeom prst="straightConnector1">
            <a:avLst/>
          </a:prstGeom>
          <a:noFill/>
          <a:ln w="9525" cap="flat" cmpd="sng">
            <a:solidFill>
              <a:schemeClr val="accent1"/>
            </a:solidFill>
            <a:prstDash val="solid"/>
            <a:round/>
            <a:headEnd type="none" w="med" len="med"/>
            <a:tailEnd type="none" w="med" len="med"/>
          </a:ln>
        </p:spPr>
      </p:cxnSp>
      <p:cxnSp>
        <p:nvCxnSpPr>
          <p:cNvPr id="13" name="Shape 13"/>
          <p:cNvCxnSpPr/>
          <p:nvPr/>
        </p:nvCxnSpPr>
        <p:spPr>
          <a:xfrm>
            <a:off x="514350" y="793489"/>
            <a:ext cx="8629800" cy="1800"/>
          </a:xfrm>
          <a:prstGeom prst="straightConnector1">
            <a:avLst/>
          </a:prstGeom>
          <a:noFill/>
          <a:ln w="9525" cap="flat" cmpd="sng">
            <a:solidFill>
              <a:schemeClr val="accent1"/>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0.gif"/><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hyperlink" Target="https://algaegrowsthefuture.wordpress.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5.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p:cNvPicPr preferRelativeResize="0"/>
          <p:nvPr/>
        </p:nvPicPr>
        <p:blipFill>
          <a:blip r:embed="rId3">
            <a:alphaModFix/>
            <a:extLst>
              <a:ext uri="{BEBA8EAE-BF5A-486C-A8C5-ECC9F3942E4B}">
                <a14:imgProps xmlns:a14="http://schemas.microsoft.com/office/drawing/2010/main">
                  <a14:imgLayer r:embed="rId4">
                    <a14:imgEffect>
                      <a14:artisticWatercolorSponge/>
                    </a14:imgEffect>
                  </a14:imgLayer>
                </a14:imgProps>
              </a:ext>
            </a:extLst>
          </a:blip>
          <a:stretch>
            <a:fillRect/>
          </a:stretch>
        </p:blipFill>
        <p:spPr>
          <a:xfrm>
            <a:off x="1" y="-19050"/>
            <a:ext cx="9143998" cy="6301301"/>
          </a:xfrm>
          <a:prstGeom prst="rect">
            <a:avLst/>
          </a:prstGeom>
          <a:noFill/>
          <a:ln>
            <a:noFill/>
          </a:ln>
        </p:spPr>
      </p:pic>
      <p:sp>
        <p:nvSpPr>
          <p:cNvPr id="96" name="Shape 96"/>
          <p:cNvSpPr txBox="1">
            <a:spLocks noGrp="1"/>
          </p:cNvSpPr>
          <p:nvPr>
            <p:ph type="ctrTitle"/>
          </p:nvPr>
        </p:nvSpPr>
        <p:spPr>
          <a:xfrm>
            <a:off x="311700" y="45275"/>
            <a:ext cx="8520600" cy="1192800"/>
          </a:xfrm>
          <a:prstGeom prst="rect">
            <a:avLst/>
          </a:prstGeom>
        </p:spPr>
        <p:txBody>
          <a:bodyPr lIns="23375" tIns="23375" rIns="23375" bIns="23375" anchor="t" anchorCtr="0">
            <a:noAutofit/>
          </a:bodyPr>
          <a:lstStyle/>
          <a:p>
            <a:pPr lvl="0" algn="ctr" rtl="0">
              <a:spcBef>
                <a:spcPts val="0"/>
              </a:spcBef>
              <a:buNone/>
            </a:pPr>
            <a:r>
              <a:rPr lang="en" sz="4800" b="1" dirty="0">
                <a:solidFill>
                  <a:srgbClr val="FFFFFF"/>
                </a:solidFill>
              </a:rPr>
              <a:t>Algae Based </a:t>
            </a:r>
            <a:br>
              <a:rPr lang="en" sz="4800" b="1" dirty="0">
                <a:solidFill>
                  <a:srgbClr val="FFFFFF"/>
                </a:solidFill>
              </a:rPr>
            </a:br>
            <a:r>
              <a:rPr lang="en" sz="4800" b="1" dirty="0">
                <a:solidFill>
                  <a:srgbClr val="FFFFFF"/>
                </a:solidFill>
              </a:rPr>
              <a:t>Engineering Education</a:t>
            </a:r>
          </a:p>
        </p:txBody>
      </p:sp>
      <p:sp>
        <p:nvSpPr>
          <p:cNvPr id="97" name="Shape 97"/>
          <p:cNvSpPr txBox="1">
            <a:spLocks noGrp="1"/>
          </p:cNvSpPr>
          <p:nvPr>
            <p:ph type="subTitle" idx="1"/>
          </p:nvPr>
        </p:nvSpPr>
        <p:spPr>
          <a:xfrm>
            <a:off x="152400" y="4019550"/>
            <a:ext cx="8520600" cy="792600"/>
          </a:xfrm>
          <a:prstGeom prst="rect">
            <a:avLst/>
          </a:prstGeom>
        </p:spPr>
        <p:txBody>
          <a:bodyPr lIns="23375" tIns="23375" rIns="23375" bIns="23375" anchor="b" anchorCtr="0">
            <a:noAutofit/>
          </a:bodyPr>
          <a:lstStyle/>
          <a:p>
            <a:pPr lvl="0" algn="ctr" rtl="0">
              <a:spcBef>
                <a:spcPts val="0"/>
              </a:spcBef>
              <a:buNone/>
            </a:pPr>
            <a:endParaRPr lang="en" sz="2800" b="1" dirty="0">
              <a:solidFill>
                <a:srgbClr val="FFFFFF"/>
              </a:solidFill>
            </a:endParaRPr>
          </a:p>
          <a:p>
            <a:pPr lvl="0" algn="ctr" rtl="0">
              <a:spcBef>
                <a:spcPts val="0"/>
              </a:spcBef>
              <a:buNone/>
            </a:pPr>
            <a:endParaRPr lang="en" sz="2800" b="1" dirty="0">
              <a:solidFill>
                <a:srgbClr val="FFFFFF"/>
              </a:solidFill>
            </a:endParaRPr>
          </a:p>
          <a:p>
            <a:pPr lvl="0" algn="ctr" rtl="0">
              <a:spcBef>
                <a:spcPts val="0"/>
              </a:spcBef>
              <a:buNone/>
            </a:pPr>
            <a:endParaRPr lang="en" sz="2800" b="1" dirty="0">
              <a:solidFill>
                <a:srgbClr val="FFFFFF"/>
              </a:solidFill>
            </a:endParaRPr>
          </a:p>
          <a:p>
            <a:pPr lvl="0" algn="ctr" rtl="0">
              <a:spcBef>
                <a:spcPts val="0"/>
              </a:spcBef>
              <a:buNone/>
            </a:pPr>
            <a:endParaRPr lang="en" sz="2800" b="1" dirty="0">
              <a:solidFill>
                <a:srgbClr val="FFFFFF"/>
              </a:solidFill>
            </a:endParaRPr>
          </a:p>
          <a:p>
            <a:pPr lvl="0" algn="ctr" rtl="0">
              <a:spcBef>
                <a:spcPts val="0"/>
              </a:spcBef>
              <a:buNone/>
            </a:pPr>
            <a:endParaRPr lang="en" sz="2800" b="1" dirty="0">
              <a:solidFill>
                <a:srgbClr val="FFFFFF"/>
              </a:solidFill>
            </a:endParaRPr>
          </a:p>
          <a:p>
            <a:pPr lvl="0" algn="ctr" rtl="0">
              <a:spcBef>
                <a:spcPts val="0"/>
              </a:spcBef>
              <a:buNone/>
            </a:pPr>
            <a:endParaRPr lang="en" sz="2800" b="1" dirty="0">
              <a:solidFill>
                <a:srgbClr val="FFFFFF"/>
              </a:solidFill>
            </a:endParaRPr>
          </a:p>
          <a:p>
            <a:pPr lvl="0" algn="ctr" rtl="0">
              <a:spcBef>
                <a:spcPts val="0"/>
              </a:spcBef>
              <a:buNone/>
            </a:pPr>
            <a:endParaRPr lang="en" sz="3600" b="1" dirty="0">
              <a:solidFill>
                <a:srgbClr val="FFFFFF"/>
              </a:solidFill>
            </a:endParaRPr>
          </a:p>
          <a:p>
            <a:pPr lvl="0" algn="ctr" rtl="0">
              <a:spcBef>
                <a:spcPts val="0"/>
              </a:spcBef>
              <a:buNone/>
            </a:pPr>
            <a:endParaRPr lang="en" sz="2800" b="1" dirty="0">
              <a:solidFill>
                <a:srgbClr val="FFFFFF"/>
              </a:solidFill>
            </a:endParaRPr>
          </a:p>
          <a:p>
            <a:pPr lvl="0" algn="ctr" rtl="0">
              <a:spcBef>
                <a:spcPts val="0"/>
              </a:spcBef>
              <a:buNone/>
            </a:pPr>
            <a:endParaRPr lang="en" sz="2800" b="1" dirty="0">
              <a:solidFill>
                <a:srgbClr val="FFFFFF"/>
              </a:solidFill>
            </a:endParaRPr>
          </a:p>
          <a:p>
            <a:pPr lvl="0" algn="ctr" rtl="0">
              <a:spcBef>
                <a:spcPts val="0"/>
              </a:spcBef>
              <a:buNone/>
            </a:pPr>
            <a:endParaRPr lang="en" sz="2800" b="1" dirty="0">
              <a:solidFill>
                <a:srgbClr val="FFFFFF"/>
              </a:solidFill>
            </a:endParaRPr>
          </a:p>
          <a:p>
            <a:pPr lvl="0" algn="ctr">
              <a:spcBef>
                <a:spcPts val="0"/>
              </a:spcBef>
            </a:pPr>
            <a:r>
              <a:rPr lang="en" sz="2800" b="1" dirty="0">
                <a:solidFill>
                  <a:srgbClr val="FFFFFF"/>
                </a:solidFill>
              </a:rPr>
              <a:t>Kauser Jahan</a:t>
            </a:r>
            <a:r>
              <a:rPr lang="en" sz="2800" b="1" baseline="30000" dirty="0">
                <a:solidFill>
                  <a:srgbClr val="FFFFFF"/>
                </a:solidFill>
              </a:rPr>
              <a:t> 1</a:t>
            </a:r>
            <a:r>
              <a:rPr lang="en" sz="2800" b="1" dirty="0">
                <a:solidFill>
                  <a:srgbClr val="FFFFFF"/>
                </a:solidFill>
              </a:rPr>
              <a:t> </a:t>
            </a:r>
          </a:p>
          <a:p>
            <a:pPr lvl="0" algn="ctr" rtl="0">
              <a:spcBef>
                <a:spcPts val="0"/>
              </a:spcBef>
              <a:buNone/>
            </a:pPr>
            <a:r>
              <a:rPr lang="en" sz="2000" b="1" dirty="0">
                <a:solidFill>
                  <a:srgbClr val="FFFFFF"/>
                </a:solidFill>
              </a:rPr>
              <a:t>Roisin Breen, Patricia Hurley, Megan Mittenzwei and Dennis Boileau</a:t>
            </a:r>
          </a:p>
          <a:p>
            <a:pPr lvl="0" algn="ctr">
              <a:spcBef>
                <a:spcPts val="0"/>
              </a:spcBef>
            </a:pPr>
            <a:endParaRPr lang="en" sz="1400" b="1" dirty="0">
              <a:solidFill>
                <a:srgbClr val="FFFFFF"/>
              </a:solidFill>
            </a:endParaRPr>
          </a:p>
          <a:p>
            <a:pPr lvl="0" algn="ctr">
              <a:spcBef>
                <a:spcPts val="0"/>
              </a:spcBef>
            </a:pPr>
            <a:r>
              <a:rPr lang="en" sz="2800" b="1" baseline="30000" dirty="0">
                <a:solidFill>
                  <a:srgbClr val="FFFFFF"/>
                </a:solidFill>
              </a:rPr>
              <a:t>1</a:t>
            </a:r>
            <a:r>
              <a:rPr lang="en" sz="2800" b="1" dirty="0">
                <a:solidFill>
                  <a:srgbClr val="FFFFFF"/>
                </a:solidFill>
              </a:rPr>
              <a:t> Professor</a:t>
            </a:r>
          </a:p>
          <a:p>
            <a:pPr lvl="0" algn="ctr">
              <a:spcBef>
                <a:spcPts val="0"/>
              </a:spcBef>
            </a:pPr>
            <a:r>
              <a:rPr lang="en" sz="2800" b="1" dirty="0">
                <a:solidFill>
                  <a:srgbClr val="FFFFFF"/>
                </a:solidFill>
              </a:rPr>
              <a:t>Civil and Environmental Engineering</a:t>
            </a:r>
          </a:p>
          <a:p>
            <a:pPr lvl="0" algn="ctr">
              <a:spcBef>
                <a:spcPts val="0"/>
              </a:spcBef>
            </a:pPr>
            <a:r>
              <a:rPr lang="en" sz="2800" b="1" dirty="0">
                <a:solidFill>
                  <a:srgbClr val="FFFFFF"/>
                </a:solidFill>
              </a:rPr>
              <a:t>Rowan University</a:t>
            </a:r>
          </a:p>
          <a:p>
            <a:pPr lvl="0" algn="ctr">
              <a:spcBef>
                <a:spcPts val="0"/>
              </a:spcBef>
            </a:pPr>
            <a:r>
              <a:rPr lang="en" sz="2800" b="1" dirty="0">
                <a:solidFill>
                  <a:srgbClr val="FFFFFF"/>
                </a:solidFill>
              </a:rPr>
              <a:t>Glassboro, NJ </a:t>
            </a:r>
            <a:r>
              <a:rPr lang="en" sz="2800" b="1" dirty="0" smtClean="0">
                <a:solidFill>
                  <a:srgbClr val="FFFFFF"/>
                </a:solidFill>
              </a:rPr>
              <a:t>08028, USA </a:t>
            </a:r>
            <a:endParaRPr lang="en" sz="2800" b="1" dirty="0">
              <a:solidFill>
                <a:srgbClr val="FFFFFF"/>
              </a:solidFill>
            </a:endParaRPr>
          </a:p>
        </p:txBody>
      </p:sp>
      <p:pic>
        <p:nvPicPr>
          <p:cNvPr id="98" name="Shape 98"/>
          <p:cNvPicPr preferRelativeResize="0"/>
          <p:nvPr/>
        </p:nvPicPr>
        <p:blipFill>
          <a:blip r:embed="rId5">
            <a:alphaModFix/>
          </a:blip>
          <a:stretch>
            <a:fillRect/>
          </a:stretch>
        </p:blipFill>
        <p:spPr>
          <a:xfrm>
            <a:off x="7676048" y="514948"/>
            <a:ext cx="1143000" cy="1114011"/>
          </a:xfrm>
          <a:prstGeom prst="rect">
            <a:avLst/>
          </a:prstGeom>
          <a:noFill/>
          <a:ln>
            <a:noFill/>
          </a:ln>
        </p:spPr>
      </p:pic>
      <p:pic>
        <p:nvPicPr>
          <p:cNvPr id="99" name="Shape 99"/>
          <p:cNvPicPr preferRelativeResize="0"/>
          <p:nvPr/>
        </p:nvPicPr>
        <p:blipFill>
          <a:blip r:embed="rId6">
            <a:alphaModFix/>
          </a:blip>
          <a:stretch>
            <a:fillRect/>
          </a:stretch>
        </p:blipFill>
        <p:spPr>
          <a:xfrm>
            <a:off x="152400" y="514948"/>
            <a:ext cx="1133061" cy="11430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Shape 178"/>
          <p:cNvPicPr preferRelativeResize="0"/>
          <p:nvPr/>
        </p:nvPicPr>
        <p:blipFill rotWithShape="1">
          <a:blip r:embed="rId3">
            <a:alphaModFix/>
          </a:blip>
          <a:srcRect t="87092"/>
          <a:stretch/>
        </p:blipFill>
        <p:spPr>
          <a:xfrm>
            <a:off x="0" y="0"/>
            <a:ext cx="9143998" cy="783799"/>
          </a:xfrm>
          <a:prstGeom prst="rect">
            <a:avLst/>
          </a:prstGeom>
          <a:noFill/>
          <a:ln>
            <a:noFill/>
          </a:ln>
        </p:spPr>
      </p:pic>
      <p:sp>
        <p:nvSpPr>
          <p:cNvPr id="179" name="Shape 179"/>
          <p:cNvSpPr txBox="1">
            <a:spLocks noGrp="1"/>
          </p:cNvSpPr>
          <p:nvPr>
            <p:ph type="title"/>
          </p:nvPr>
        </p:nvSpPr>
        <p:spPr>
          <a:xfrm>
            <a:off x="311700" y="445025"/>
            <a:ext cx="8520600" cy="572700"/>
          </a:xfrm>
          <a:prstGeom prst="rect">
            <a:avLst/>
          </a:prstGeom>
        </p:spPr>
        <p:txBody>
          <a:bodyPr lIns="23375" tIns="23375" rIns="23375" bIns="23375" anchor="ctr" anchorCtr="0">
            <a:noAutofit/>
          </a:bodyPr>
          <a:lstStyle/>
          <a:p>
            <a:pPr lvl="0" rtl="0">
              <a:spcBef>
                <a:spcPts val="0"/>
              </a:spcBef>
              <a:buNone/>
            </a:pPr>
            <a:r>
              <a:rPr lang="en">
                <a:solidFill>
                  <a:srgbClr val="FFFFFF"/>
                </a:solidFill>
              </a:rPr>
              <a:t>Growing Algae</a:t>
            </a:r>
          </a:p>
          <a:p>
            <a:pPr lvl="0" rtl="0">
              <a:spcBef>
                <a:spcPts val="0"/>
              </a:spcBef>
              <a:buNone/>
            </a:pPr>
            <a:endParaRPr/>
          </a:p>
        </p:txBody>
      </p:sp>
      <p:pic>
        <p:nvPicPr>
          <p:cNvPr id="180" name="Shape 180"/>
          <p:cNvPicPr preferRelativeResize="0"/>
          <p:nvPr/>
        </p:nvPicPr>
        <p:blipFill>
          <a:blip r:embed="rId4">
            <a:alphaModFix/>
          </a:blip>
          <a:stretch>
            <a:fillRect/>
          </a:stretch>
        </p:blipFill>
        <p:spPr>
          <a:xfrm>
            <a:off x="556578" y="1233949"/>
            <a:ext cx="2259250" cy="3012325"/>
          </a:xfrm>
          <a:prstGeom prst="rect">
            <a:avLst/>
          </a:prstGeom>
          <a:noFill/>
          <a:ln>
            <a:noFill/>
          </a:ln>
        </p:spPr>
      </p:pic>
      <p:pic>
        <p:nvPicPr>
          <p:cNvPr id="181" name="Shape 181"/>
          <p:cNvPicPr preferRelativeResize="0"/>
          <p:nvPr/>
        </p:nvPicPr>
        <p:blipFill>
          <a:blip r:embed="rId5">
            <a:alphaModFix/>
          </a:blip>
          <a:stretch>
            <a:fillRect/>
          </a:stretch>
        </p:blipFill>
        <p:spPr>
          <a:xfrm>
            <a:off x="6477315" y="1170125"/>
            <a:ext cx="2354975" cy="3139973"/>
          </a:xfrm>
          <a:prstGeom prst="rect">
            <a:avLst/>
          </a:prstGeom>
          <a:noFill/>
          <a:ln>
            <a:noFill/>
          </a:ln>
        </p:spPr>
      </p:pic>
      <p:pic>
        <p:nvPicPr>
          <p:cNvPr id="182" name="Shape 182"/>
          <p:cNvPicPr preferRelativeResize="0"/>
          <p:nvPr/>
        </p:nvPicPr>
        <p:blipFill>
          <a:blip r:embed="rId6">
            <a:alphaModFix/>
          </a:blip>
          <a:stretch>
            <a:fillRect/>
          </a:stretch>
        </p:blipFill>
        <p:spPr>
          <a:xfrm>
            <a:off x="3394512" y="1170147"/>
            <a:ext cx="2354975" cy="3139933"/>
          </a:xfrm>
          <a:prstGeom prst="rect">
            <a:avLst/>
          </a:prstGeom>
          <a:noFill/>
          <a:ln>
            <a:noFill/>
          </a:ln>
        </p:spPr>
      </p:pic>
      <p:sp>
        <p:nvSpPr>
          <p:cNvPr id="183" name="Shape 183"/>
          <p:cNvSpPr txBox="1"/>
          <p:nvPr/>
        </p:nvSpPr>
        <p:spPr>
          <a:xfrm>
            <a:off x="311687" y="4462500"/>
            <a:ext cx="2355000" cy="454200"/>
          </a:xfrm>
          <a:prstGeom prst="rect">
            <a:avLst/>
          </a:prstGeom>
          <a:noFill/>
          <a:ln>
            <a:noFill/>
          </a:ln>
        </p:spPr>
        <p:txBody>
          <a:bodyPr lIns="91425" tIns="91425" rIns="91425" bIns="91425" anchor="t" anchorCtr="0">
            <a:noAutofit/>
          </a:bodyPr>
          <a:lstStyle/>
          <a:p>
            <a:pPr lvl="0" algn="ctr" rtl="0">
              <a:spcBef>
                <a:spcPts val="0"/>
              </a:spcBef>
              <a:buNone/>
            </a:pPr>
            <a:r>
              <a:rPr lang="en"/>
              <a:t>Step 4: 500 mL</a:t>
            </a:r>
          </a:p>
        </p:txBody>
      </p:sp>
      <p:sp>
        <p:nvSpPr>
          <p:cNvPr id="184" name="Shape 184"/>
          <p:cNvSpPr txBox="1"/>
          <p:nvPr/>
        </p:nvSpPr>
        <p:spPr>
          <a:xfrm>
            <a:off x="3394487" y="4462500"/>
            <a:ext cx="2355000" cy="454200"/>
          </a:xfrm>
          <a:prstGeom prst="rect">
            <a:avLst/>
          </a:prstGeom>
          <a:noFill/>
          <a:ln>
            <a:noFill/>
          </a:ln>
        </p:spPr>
        <p:txBody>
          <a:bodyPr lIns="91425" tIns="91425" rIns="91425" bIns="91425" anchor="t" anchorCtr="0">
            <a:noAutofit/>
          </a:bodyPr>
          <a:lstStyle/>
          <a:p>
            <a:pPr lvl="0" algn="ctr" rtl="0">
              <a:spcBef>
                <a:spcPts val="0"/>
              </a:spcBef>
              <a:buNone/>
            </a:pPr>
            <a:r>
              <a:rPr lang="en"/>
              <a:t>Step 5: 2L and up</a:t>
            </a:r>
          </a:p>
        </p:txBody>
      </p:sp>
      <p:sp>
        <p:nvSpPr>
          <p:cNvPr id="185" name="Shape 185"/>
          <p:cNvSpPr txBox="1"/>
          <p:nvPr/>
        </p:nvSpPr>
        <p:spPr>
          <a:xfrm>
            <a:off x="6477287" y="4462500"/>
            <a:ext cx="2355000" cy="454200"/>
          </a:xfrm>
          <a:prstGeom prst="rect">
            <a:avLst/>
          </a:prstGeom>
          <a:noFill/>
          <a:ln>
            <a:noFill/>
          </a:ln>
        </p:spPr>
        <p:txBody>
          <a:bodyPr lIns="91425" tIns="91425" rIns="91425" bIns="91425" anchor="t" anchorCtr="0">
            <a:noAutofit/>
          </a:bodyPr>
          <a:lstStyle/>
          <a:p>
            <a:pPr lvl="0" algn="ctr" rtl="0">
              <a:spcBef>
                <a:spcPts val="0"/>
              </a:spcBef>
              <a:buNone/>
            </a:pPr>
            <a:r>
              <a:rPr lang="en"/>
              <a:t>Used Environ Shaker to Mix and Aerate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03"/>
        <p:cNvGrpSpPr/>
        <p:nvPr/>
      </p:nvGrpSpPr>
      <p:grpSpPr>
        <a:xfrm>
          <a:off x="0" y="0"/>
          <a:ext cx="0" cy="0"/>
          <a:chOff x="0" y="0"/>
          <a:chExt cx="0" cy="0"/>
        </a:xfrm>
      </p:grpSpPr>
      <p:pic>
        <p:nvPicPr>
          <p:cNvPr id="304" name="Shape 304"/>
          <p:cNvPicPr preferRelativeResize="0"/>
          <p:nvPr/>
        </p:nvPicPr>
        <p:blipFill>
          <a:blip r:embed="rId3">
            <a:alphaModFix/>
          </a:blip>
          <a:stretch>
            <a:fillRect/>
          </a:stretch>
        </p:blipFill>
        <p:spPr>
          <a:xfrm>
            <a:off x="0" y="783800"/>
            <a:ext cx="9144000" cy="4362450"/>
          </a:xfrm>
          <a:prstGeom prst="rect">
            <a:avLst/>
          </a:prstGeom>
          <a:noFill/>
          <a:ln>
            <a:noFill/>
          </a:ln>
        </p:spPr>
      </p:pic>
      <p:pic>
        <p:nvPicPr>
          <p:cNvPr id="305" name="Shape 305"/>
          <p:cNvPicPr preferRelativeResize="0"/>
          <p:nvPr/>
        </p:nvPicPr>
        <p:blipFill rotWithShape="1">
          <a:blip r:embed="rId4">
            <a:alphaModFix/>
          </a:blip>
          <a:srcRect t="87092"/>
          <a:stretch/>
        </p:blipFill>
        <p:spPr>
          <a:xfrm>
            <a:off x="0" y="0"/>
            <a:ext cx="9143998" cy="783799"/>
          </a:xfrm>
          <a:prstGeom prst="rect">
            <a:avLst/>
          </a:prstGeom>
          <a:noFill/>
          <a:ln>
            <a:noFill/>
          </a:ln>
        </p:spPr>
      </p:pic>
      <p:sp>
        <p:nvSpPr>
          <p:cNvPr id="306" name="Shape 306"/>
          <p:cNvSpPr txBox="1">
            <a:spLocks noGrp="1"/>
          </p:cNvSpPr>
          <p:nvPr>
            <p:ph type="title"/>
          </p:nvPr>
        </p:nvSpPr>
        <p:spPr>
          <a:xfrm>
            <a:off x="311700" y="445025"/>
            <a:ext cx="8520600" cy="572700"/>
          </a:xfrm>
          <a:prstGeom prst="rect">
            <a:avLst/>
          </a:prstGeom>
        </p:spPr>
        <p:txBody>
          <a:bodyPr lIns="23375" tIns="23375" rIns="23375" bIns="23375" anchor="ctr" anchorCtr="0">
            <a:noAutofit/>
          </a:bodyPr>
          <a:lstStyle/>
          <a:p>
            <a:pPr lvl="0" rtl="0">
              <a:spcBef>
                <a:spcPts val="0"/>
              </a:spcBef>
              <a:buNone/>
            </a:pPr>
            <a:r>
              <a:rPr lang="en" dirty="0">
                <a:solidFill>
                  <a:srgbClr val="FFFFFF"/>
                </a:solidFill>
              </a:rPr>
              <a:t>Algae Growth Studies</a:t>
            </a:r>
          </a:p>
          <a:p>
            <a:pPr lvl="0" rtl="0">
              <a:spcBef>
                <a:spcPts val="0"/>
              </a:spcBef>
              <a:buNone/>
            </a:pPr>
            <a:endParaRPr dirty="0"/>
          </a:p>
        </p:txBody>
      </p:sp>
      <p:sp>
        <p:nvSpPr>
          <p:cNvPr id="307" name="Shape 307"/>
          <p:cNvSpPr txBox="1">
            <a:spLocks noGrp="1"/>
          </p:cNvSpPr>
          <p:nvPr>
            <p:ph type="body" idx="1"/>
          </p:nvPr>
        </p:nvSpPr>
        <p:spPr>
          <a:xfrm>
            <a:off x="0" y="858568"/>
            <a:ext cx="8520600" cy="2831700"/>
          </a:xfrm>
          <a:prstGeom prst="rect">
            <a:avLst/>
          </a:prstGeom>
        </p:spPr>
        <p:txBody>
          <a:bodyPr lIns="23375" tIns="23375" rIns="23375" bIns="23375" anchor="t" anchorCtr="0">
            <a:noAutofit/>
          </a:bodyPr>
          <a:lstStyle/>
          <a:p>
            <a:pPr marL="457200" lvl="0" indent="-368300" rtl="0">
              <a:spcBef>
                <a:spcPts val="0"/>
              </a:spcBef>
              <a:buSzPct val="100000"/>
              <a:buFont typeface="Wingdings" panose="05000000000000000000" pitchFamily="2" charset="2"/>
              <a:buChar char="§"/>
            </a:pPr>
            <a:r>
              <a:rPr lang="en" sz="2200" dirty="0"/>
              <a:t>Algae growth was measured periodically with different variables and controls. </a:t>
            </a:r>
          </a:p>
          <a:p>
            <a:pPr marL="457200" lvl="0" indent="-368300" rtl="0">
              <a:spcBef>
                <a:spcPts val="0"/>
              </a:spcBef>
              <a:buSzPct val="100000"/>
              <a:buFont typeface="Wingdings" panose="05000000000000000000" pitchFamily="2" charset="2"/>
              <a:buChar char="§"/>
            </a:pPr>
            <a:r>
              <a:rPr lang="en" sz="2200" dirty="0"/>
              <a:t>There was four variables and a control group for each variable. The variables were mixing, nitrate, light and heat. </a:t>
            </a:r>
          </a:p>
          <a:p>
            <a:pPr marL="457200" lvl="0" indent="-368300" rtl="0">
              <a:spcBef>
                <a:spcPts val="0"/>
              </a:spcBef>
              <a:buSzPct val="100000"/>
              <a:buFont typeface="Wingdings" panose="05000000000000000000" pitchFamily="2" charset="2"/>
              <a:buChar char="§"/>
            </a:pPr>
            <a:r>
              <a:rPr lang="en" sz="2200" dirty="0"/>
              <a:t>Data Collection</a:t>
            </a:r>
          </a:p>
          <a:p>
            <a:pPr marL="457200" lvl="0" indent="-368300" rtl="0">
              <a:spcBef>
                <a:spcPts val="0"/>
              </a:spcBef>
              <a:buSzPct val="100000"/>
              <a:buFont typeface="Wingdings" panose="05000000000000000000" pitchFamily="2" charset="2"/>
              <a:buChar char="§"/>
            </a:pPr>
            <a:r>
              <a:rPr lang="en" sz="2200" dirty="0"/>
              <a:t>Plotting</a:t>
            </a:r>
          </a:p>
          <a:p>
            <a:pPr marL="457200" lvl="0" indent="-368300" rtl="0">
              <a:spcBef>
                <a:spcPts val="0"/>
              </a:spcBef>
              <a:buSzPct val="100000"/>
              <a:buFont typeface="Wingdings" panose="05000000000000000000" pitchFamily="2" charset="2"/>
              <a:buChar char="§"/>
            </a:pPr>
            <a:r>
              <a:rPr lang="en" sz="2200" dirty="0"/>
              <a:t>Statistics: Error Bars, t-tests</a:t>
            </a:r>
          </a:p>
          <a:p>
            <a:pPr marL="457200" lvl="0" indent="-368300" rtl="0">
              <a:spcBef>
                <a:spcPts val="0"/>
              </a:spcBef>
              <a:buSzPct val="100000"/>
              <a:buFont typeface="Wingdings" panose="05000000000000000000" pitchFamily="2" charset="2"/>
              <a:buChar char="§"/>
            </a:pPr>
            <a:r>
              <a:rPr lang="en" sz="2200" dirty="0"/>
              <a:t>Comparison of data</a:t>
            </a:r>
          </a:p>
          <a:p>
            <a:pPr marL="457200" lvl="0" indent="-368300" rtl="0">
              <a:spcBef>
                <a:spcPts val="0"/>
              </a:spcBef>
              <a:buSzPct val="100000"/>
              <a:buFont typeface="Wingdings" panose="05000000000000000000" pitchFamily="2" charset="2"/>
              <a:buChar char="§"/>
            </a:pPr>
            <a:r>
              <a:rPr lang="en" sz="2200" dirty="0"/>
              <a:t>Calculation of growth rates</a:t>
            </a:r>
          </a:p>
          <a:p>
            <a:pPr marL="457200" lvl="0" indent="-368300" rtl="0">
              <a:spcBef>
                <a:spcPts val="0"/>
              </a:spcBef>
              <a:buSzPct val="100000"/>
              <a:buFont typeface="Wingdings" panose="05000000000000000000" pitchFamily="2" charset="2"/>
              <a:buChar char="§"/>
            </a:pPr>
            <a:r>
              <a:rPr lang="en" sz="2200" dirty="0"/>
              <a:t>Report (Technical Writing)</a:t>
            </a:r>
          </a:p>
        </p:txBody>
      </p:sp>
      <p:pic>
        <p:nvPicPr>
          <p:cNvPr id="308" name="Shape 308" descr="Screen Shot 2017-03-15 at 1.40.43 PM.png"/>
          <p:cNvPicPr preferRelativeResize="0"/>
          <p:nvPr/>
        </p:nvPicPr>
        <p:blipFill>
          <a:blip r:embed="rId5">
            <a:alphaModFix/>
          </a:blip>
          <a:stretch>
            <a:fillRect/>
          </a:stretch>
        </p:blipFill>
        <p:spPr>
          <a:xfrm>
            <a:off x="3784557" y="2274418"/>
            <a:ext cx="5239650" cy="2787974"/>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Shape 190"/>
          <p:cNvPicPr preferRelativeResize="0"/>
          <p:nvPr/>
        </p:nvPicPr>
        <p:blipFill rotWithShape="1">
          <a:blip r:embed="rId3">
            <a:alphaModFix/>
          </a:blip>
          <a:srcRect t="87092"/>
          <a:stretch/>
        </p:blipFill>
        <p:spPr>
          <a:xfrm>
            <a:off x="0" y="0"/>
            <a:ext cx="9143998" cy="783799"/>
          </a:xfrm>
          <a:prstGeom prst="rect">
            <a:avLst/>
          </a:prstGeom>
          <a:noFill/>
          <a:ln>
            <a:noFill/>
          </a:ln>
        </p:spPr>
      </p:pic>
      <p:sp>
        <p:nvSpPr>
          <p:cNvPr id="191" name="Shape 191"/>
          <p:cNvSpPr txBox="1">
            <a:spLocks noGrp="1"/>
          </p:cNvSpPr>
          <p:nvPr>
            <p:ph type="title"/>
          </p:nvPr>
        </p:nvSpPr>
        <p:spPr>
          <a:xfrm>
            <a:off x="311700" y="445025"/>
            <a:ext cx="8520600" cy="572700"/>
          </a:xfrm>
          <a:prstGeom prst="rect">
            <a:avLst/>
          </a:prstGeom>
        </p:spPr>
        <p:txBody>
          <a:bodyPr lIns="23375" tIns="23375" rIns="23375" bIns="23375" anchor="ctr" anchorCtr="0">
            <a:noAutofit/>
          </a:bodyPr>
          <a:lstStyle/>
          <a:p>
            <a:pPr lvl="0">
              <a:spcBef>
                <a:spcPts val="0"/>
              </a:spcBef>
              <a:buNone/>
            </a:pPr>
            <a:r>
              <a:rPr lang="en">
                <a:solidFill>
                  <a:srgbClr val="FFFFFF"/>
                </a:solidFill>
              </a:rPr>
              <a:t>Photosynthesis Lab</a:t>
            </a:r>
          </a:p>
          <a:p>
            <a:pPr lvl="0">
              <a:spcBef>
                <a:spcPts val="0"/>
              </a:spcBef>
              <a:buNone/>
            </a:pPr>
            <a:endParaRPr/>
          </a:p>
        </p:txBody>
      </p:sp>
      <p:sp>
        <p:nvSpPr>
          <p:cNvPr id="192" name="Shape 192"/>
          <p:cNvSpPr txBox="1">
            <a:spLocks noGrp="1"/>
          </p:cNvSpPr>
          <p:nvPr>
            <p:ph type="body" idx="1"/>
          </p:nvPr>
        </p:nvSpPr>
        <p:spPr>
          <a:xfrm>
            <a:off x="68500" y="783799"/>
            <a:ext cx="5390718" cy="3416400"/>
          </a:xfrm>
          <a:prstGeom prst="rect">
            <a:avLst/>
          </a:prstGeom>
        </p:spPr>
        <p:txBody>
          <a:bodyPr lIns="23375" tIns="23375" rIns="23375" bIns="23375" anchor="t" anchorCtr="0">
            <a:noAutofit/>
          </a:bodyPr>
          <a:lstStyle/>
          <a:p>
            <a:pPr marL="457200" lvl="0" indent="-381000" rtl="0">
              <a:spcBef>
                <a:spcPts val="0"/>
              </a:spcBef>
              <a:buSzPct val="100000"/>
              <a:buFont typeface="Wingdings" panose="05000000000000000000" pitchFamily="2" charset="2"/>
              <a:buChar char="§"/>
            </a:pPr>
            <a:r>
              <a:rPr lang="en" sz="2400" dirty="0"/>
              <a:t>Uses photosynthesis tank and dissolved oxygen meter .</a:t>
            </a:r>
          </a:p>
          <a:p>
            <a:pPr marL="457200" lvl="0" indent="-381000" rtl="0">
              <a:spcBef>
                <a:spcPts val="0"/>
              </a:spcBef>
              <a:buSzPct val="100000"/>
              <a:buFont typeface="Wingdings" panose="05000000000000000000" pitchFamily="2" charset="2"/>
              <a:buChar char="§"/>
            </a:pPr>
            <a:r>
              <a:rPr lang="en" sz="2400" dirty="0"/>
              <a:t>Algal photosynthesis uses carbon dioxide, meaning it could be used to remove CO</a:t>
            </a:r>
            <a:r>
              <a:rPr lang="en" sz="2400" baseline="-25000" dirty="0"/>
              <a:t>2 </a:t>
            </a:r>
            <a:r>
              <a:rPr lang="en" sz="2400" dirty="0"/>
              <a:t>from the air.</a:t>
            </a:r>
          </a:p>
          <a:p>
            <a:pPr marL="457200" lvl="0" indent="-381000" rtl="0">
              <a:spcBef>
                <a:spcPts val="0"/>
              </a:spcBef>
              <a:buSzPct val="100000"/>
              <a:buFont typeface="Wingdings" panose="05000000000000000000" pitchFamily="2" charset="2"/>
              <a:buChar char="§"/>
            </a:pPr>
            <a:r>
              <a:rPr lang="en" sz="2400" dirty="0"/>
              <a:t>Dissolved oxygen levels are studied as changes occur from photosynthesis and respiration.</a:t>
            </a:r>
          </a:p>
          <a:p>
            <a:pPr marL="0" lvl="0" indent="0" rtl="0">
              <a:spcBef>
                <a:spcPts val="0"/>
              </a:spcBef>
              <a:buNone/>
            </a:pPr>
            <a:endParaRPr sz="2400" dirty="0"/>
          </a:p>
          <a:p>
            <a:pPr marL="0" lvl="0" indent="-69850" algn="ctr">
              <a:lnSpc>
                <a:spcPct val="115000"/>
              </a:lnSpc>
              <a:spcBef>
                <a:spcPts val="0"/>
              </a:spcBef>
              <a:buClr>
                <a:schemeClr val="dk1"/>
              </a:buClr>
              <a:buSzPct val="45833"/>
              <a:buFont typeface="Arial"/>
              <a:buNone/>
            </a:pPr>
            <a:r>
              <a:rPr lang="en" sz="2400" dirty="0">
                <a:solidFill>
                  <a:schemeClr val="dk1"/>
                </a:solidFill>
                <a:latin typeface="Times New Roman"/>
                <a:ea typeface="Times New Roman"/>
                <a:cs typeface="Times New Roman"/>
                <a:sym typeface="Times New Roman"/>
              </a:rPr>
              <a:t>6CO</a:t>
            </a:r>
            <a:r>
              <a:rPr lang="en" sz="2400" baseline="-25000" dirty="0">
                <a:solidFill>
                  <a:schemeClr val="dk1"/>
                </a:solidFill>
                <a:latin typeface="Times New Roman"/>
                <a:ea typeface="Times New Roman"/>
                <a:cs typeface="Times New Roman"/>
                <a:sym typeface="Times New Roman"/>
              </a:rPr>
              <a:t>2</a:t>
            </a:r>
            <a:r>
              <a:rPr lang="en" sz="2400" dirty="0">
                <a:solidFill>
                  <a:schemeClr val="dk1"/>
                </a:solidFill>
                <a:latin typeface="Times New Roman"/>
                <a:ea typeface="Times New Roman"/>
                <a:cs typeface="Times New Roman"/>
                <a:sym typeface="Times New Roman"/>
              </a:rPr>
              <a:t> + 6H</a:t>
            </a:r>
            <a:r>
              <a:rPr lang="en" sz="2400" baseline="-25000" dirty="0">
                <a:solidFill>
                  <a:schemeClr val="dk1"/>
                </a:solidFill>
                <a:latin typeface="Times New Roman"/>
                <a:ea typeface="Times New Roman"/>
                <a:cs typeface="Times New Roman"/>
                <a:sym typeface="Times New Roman"/>
              </a:rPr>
              <a:t>2</a:t>
            </a:r>
            <a:r>
              <a:rPr lang="en" sz="2400" dirty="0">
                <a:solidFill>
                  <a:schemeClr val="dk1"/>
                </a:solidFill>
                <a:latin typeface="Times New Roman"/>
                <a:ea typeface="Times New Roman"/>
                <a:cs typeface="Times New Roman"/>
                <a:sym typeface="Times New Roman"/>
              </a:rPr>
              <a:t>O → C</a:t>
            </a:r>
            <a:r>
              <a:rPr lang="en" sz="2400" baseline="-25000" dirty="0">
                <a:solidFill>
                  <a:schemeClr val="dk1"/>
                </a:solidFill>
                <a:latin typeface="Times New Roman"/>
                <a:ea typeface="Times New Roman"/>
                <a:cs typeface="Times New Roman"/>
                <a:sym typeface="Times New Roman"/>
              </a:rPr>
              <a:t>6</a:t>
            </a:r>
            <a:r>
              <a:rPr lang="en" sz="2400" dirty="0">
                <a:solidFill>
                  <a:schemeClr val="dk1"/>
                </a:solidFill>
                <a:latin typeface="Times New Roman"/>
                <a:ea typeface="Times New Roman"/>
                <a:cs typeface="Times New Roman"/>
                <a:sym typeface="Times New Roman"/>
              </a:rPr>
              <a:t>H</a:t>
            </a:r>
            <a:r>
              <a:rPr lang="en" sz="2400" baseline="-25000" dirty="0">
                <a:solidFill>
                  <a:schemeClr val="dk1"/>
                </a:solidFill>
                <a:latin typeface="Times New Roman"/>
                <a:ea typeface="Times New Roman"/>
                <a:cs typeface="Times New Roman"/>
                <a:sym typeface="Times New Roman"/>
              </a:rPr>
              <a:t>12</a:t>
            </a:r>
            <a:r>
              <a:rPr lang="en" sz="2400" dirty="0">
                <a:solidFill>
                  <a:schemeClr val="dk1"/>
                </a:solidFill>
                <a:latin typeface="Times New Roman"/>
                <a:ea typeface="Times New Roman"/>
                <a:cs typeface="Times New Roman"/>
                <a:sym typeface="Times New Roman"/>
              </a:rPr>
              <a:t>O</a:t>
            </a:r>
            <a:r>
              <a:rPr lang="en" sz="2400" baseline="-25000" dirty="0">
                <a:solidFill>
                  <a:schemeClr val="dk1"/>
                </a:solidFill>
                <a:latin typeface="Times New Roman"/>
                <a:ea typeface="Times New Roman"/>
                <a:cs typeface="Times New Roman"/>
                <a:sym typeface="Times New Roman"/>
              </a:rPr>
              <a:t>6</a:t>
            </a:r>
            <a:r>
              <a:rPr lang="en" sz="2400" dirty="0">
                <a:solidFill>
                  <a:schemeClr val="dk1"/>
                </a:solidFill>
                <a:latin typeface="Times New Roman"/>
                <a:ea typeface="Times New Roman"/>
                <a:cs typeface="Times New Roman"/>
                <a:sym typeface="Times New Roman"/>
              </a:rPr>
              <a:t> + 6O</a:t>
            </a:r>
            <a:r>
              <a:rPr lang="en" sz="2400" baseline="-25000" dirty="0">
                <a:solidFill>
                  <a:schemeClr val="dk1"/>
                </a:solidFill>
                <a:latin typeface="Times New Roman"/>
                <a:ea typeface="Times New Roman"/>
                <a:cs typeface="Times New Roman"/>
                <a:sym typeface="Times New Roman"/>
              </a:rPr>
              <a:t>2</a:t>
            </a:r>
          </a:p>
        </p:txBody>
      </p:sp>
      <p:pic>
        <p:nvPicPr>
          <p:cNvPr id="193" name="Shape 193"/>
          <p:cNvPicPr preferRelativeResize="0"/>
          <p:nvPr/>
        </p:nvPicPr>
        <p:blipFill>
          <a:blip r:embed="rId4">
            <a:alphaModFix/>
          </a:blip>
          <a:stretch>
            <a:fillRect/>
          </a:stretch>
        </p:blipFill>
        <p:spPr>
          <a:xfrm>
            <a:off x="7272861" y="25498"/>
            <a:ext cx="1864103" cy="2781919"/>
          </a:xfrm>
          <a:prstGeom prst="rect">
            <a:avLst/>
          </a:prstGeom>
          <a:noFill/>
          <a:ln w="9525" cap="flat" cmpd="sng">
            <a:solidFill>
              <a:srgbClr val="000000"/>
            </a:solidFill>
            <a:prstDash val="solid"/>
            <a:round/>
            <a:headEnd type="none" w="med" len="med"/>
            <a:tailEnd type="none" w="med" len="med"/>
          </a:ln>
        </p:spPr>
      </p:pic>
      <p:pic>
        <p:nvPicPr>
          <p:cNvPr id="2050" name="Picture 2" descr="Image result for pasco photosynthesis tank"/>
          <p:cNvPicPr>
            <a:picLocks noChangeAspect="1" noChangeArrowheads="1"/>
          </p:cNvPicPr>
          <p:nvPr/>
        </p:nvPicPr>
        <p:blipFill rotWithShape="1">
          <a:blip r:embed="rId5">
            <a:extLst>
              <a:ext uri="{28A0092B-C50C-407E-A947-70E740481C1C}">
                <a14:useLocalDpi xmlns:a14="http://schemas.microsoft.com/office/drawing/2010/main" val="0"/>
              </a:ext>
            </a:extLst>
          </a:blip>
          <a:srcRect l="8391" t="9206" r="7693" b="11585"/>
          <a:stretch/>
        </p:blipFill>
        <p:spPr bwMode="auto">
          <a:xfrm>
            <a:off x="5459218" y="2832915"/>
            <a:ext cx="3684780" cy="23105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Shape 223"/>
          <p:cNvPicPr preferRelativeResize="0"/>
          <p:nvPr/>
        </p:nvPicPr>
        <p:blipFill rotWithShape="1">
          <a:blip r:embed="rId3">
            <a:alphaModFix/>
          </a:blip>
          <a:srcRect t="87092"/>
          <a:stretch/>
        </p:blipFill>
        <p:spPr>
          <a:xfrm>
            <a:off x="0" y="0"/>
            <a:ext cx="9143998" cy="783799"/>
          </a:xfrm>
          <a:prstGeom prst="rect">
            <a:avLst/>
          </a:prstGeom>
          <a:noFill/>
          <a:ln>
            <a:noFill/>
          </a:ln>
        </p:spPr>
      </p:pic>
      <p:sp>
        <p:nvSpPr>
          <p:cNvPr id="224" name="Shape 224"/>
          <p:cNvSpPr txBox="1">
            <a:spLocks noGrp="1"/>
          </p:cNvSpPr>
          <p:nvPr>
            <p:ph type="title"/>
          </p:nvPr>
        </p:nvSpPr>
        <p:spPr>
          <a:xfrm>
            <a:off x="311700" y="445025"/>
            <a:ext cx="8520600" cy="572700"/>
          </a:xfrm>
          <a:prstGeom prst="rect">
            <a:avLst/>
          </a:prstGeom>
        </p:spPr>
        <p:txBody>
          <a:bodyPr lIns="23375" tIns="23375" rIns="23375" bIns="23375" anchor="ctr" anchorCtr="0">
            <a:noAutofit/>
          </a:bodyPr>
          <a:lstStyle/>
          <a:p>
            <a:pPr lvl="0">
              <a:spcBef>
                <a:spcPts val="0"/>
              </a:spcBef>
              <a:buNone/>
            </a:pPr>
            <a:r>
              <a:rPr lang="en">
                <a:solidFill>
                  <a:srgbClr val="FFFFFF"/>
                </a:solidFill>
              </a:rPr>
              <a:t>Gas Transfer</a:t>
            </a:r>
          </a:p>
          <a:p>
            <a:pPr lvl="0">
              <a:spcBef>
                <a:spcPts val="0"/>
              </a:spcBef>
              <a:buNone/>
            </a:pPr>
            <a:endParaRPr/>
          </a:p>
        </p:txBody>
      </p:sp>
      <p:sp>
        <p:nvSpPr>
          <p:cNvPr id="225" name="Shape 225"/>
          <p:cNvSpPr txBox="1">
            <a:spLocks noGrp="1"/>
          </p:cNvSpPr>
          <p:nvPr>
            <p:ph type="body" idx="1"/>
          </p:nvPr>
        </p:nvSpPr>
        <p:spPr>
          <a:xfrm>
            <a:off x="92100" y="783800"/>
            <a:ext cx="6092762" cy="4260900"/>
          </a:xfrm>
          <a:prstGeom prst="rect">
            <a:avLst/>
          </a:prstGeom>
        </p:spPr>
        <p:txBody>
          <a:bodyPr lIns="23375" tIns="23375" rIns="23375" bIns="23375" anchor="t" anchorCtr="0">
            <a:noAutofit/>
          </a:bodyPr>
          <a:lstStyle/>
          <a:p>
            <a:pPr marL="457200" lvl="0" indent="-381000" rtl="0">
              <a:spcBef>
                <a:spcPts val="0"/>
              </a:spcBef>
              <a:buSzPct val="100000"/>
              <a:buFont typeface="Wingdings" panose="05000000000000000000" pitchFamily="2" charset="2"/>
              <a:buChar char="§"/>
            </a:pPr>
            <a:r>
              <a:rPr lang="en" sz="2400" dirty="0"/>
              <a:t>Vital in environmental engineering processes</a:t>
            </a:r>
          </a:p>
          <a:p>
            <a:pPr marL="914400" lvl="1" indent="-381000" rtl="0">
              <a:spcBef>
                <a:spcPts val="0"/>
              </a:spcBef>
              <a:buSzPct val="100000"/>
              <a:buFont typeface="Wingdings" panose="05000000000000000000" pitchFamily="2" charset="2"/>
              <a:buChar char="§"/>
            </a:pPr>
            <a:r>
              <a:rPr lang="en" sz="2400" dirty="0"/>
              <a:t>Oxygen transfer for water/wastewater treatment</a:t>
            </a:r>
          </a:p>
          <a:p>
            <a:pPr marL="914400" lvl="1" indent="-381000" rtl="0">
              <a:spcBef>
                <a:spcPts val="0"/>
              </a:spcBef>
              <a:buSzPct val="100000"/>
              <a:buFont typeface="Wingdings" panose="05000000000000000000" pitchFamily="2" charset="2"/>
              <a:buChar char="§"/>
            </a:pPr>
            <a:r>
              <a:rPr lang="en" sz="2400" dirty="0"/>
              <a:t>Oxygen transfer for maintaining DO levels in surface waters</a:t>
            </a:r>
          </a:p>
          <a:p>
            <a:pPr marL="914400" lvl="1" indent="-381000" rtl="0">
              <a:spcBef>
                <a:spcPts val="0"/>
              </a:spcBef>
              <a:buSzPct val="100000"/>
              <a:buFont typeface="Wingdings" panose="05000000000000000000" pitchFamily="2" charset="2"/>
              <a:buChar char="§"/>
            </a:pPr>
            <a:r>
              <a:rPr lang="en" sz="2400" dirty="0"/>
              <a:t>Oxygen transfer to promote bacterial growth  for wastewater treatment</a:t>
            </a:r>
          </a:p>
          <a:p>
            <a:pPr marL="914400" lvl="1" indent="-381000" rtl="0">
              <a:spcBef>
                <a:spcPts val="0"/>
              </a:spcBef>
              <a:buSzPct val="100000"/>
              <a:buFont typeface="Wingdings" panose="05000000000000000000" pitchFamily="2" charset="2"/>
              <a:buChar char="§"/>
            </a:pPr>
            <a:endParaRPr lang="en" sz="2400" dirty="0"/>
          </a:p>
          <a:p>
            <a:pPr marL="457200" lvl="0" indent="-381000" rtl="0">
              <a:spcBef>
                <a:spcPts val="0"/>
              </a:spcBef>
              <a:buSzPct val="100000"/>
              <a:buFont typeface="Wingdings" panose="05000000000000000000" pitchFamily="2" charset="2"/>
              <a:buChar char="§"/>
            </a:pPr>
            <a:r>
              <a:rPr lang="en" sz="2400" dirty="0"/>
              <a:t>CO</a:t>
            </a:r>
            <a:r>
              <a:rPr lang="en" sz="2400" baseline="-25000" dirty="0"/>
              <a:t>2</a:t>
            </a:r>
            <a:r>
              <a:rPr lang="en" sz="2400" dirty="0"/>
              <a:t> transfer in algae reactors for promoting algae growth</a:t>
            </a:r>
          </a:p>
        </p:txBody>
      </p:sp>
      <p:pic>
        <p:nvPicPr>
          <p:cNvPr id="226" name="Shape 226"/>
          <p:cNvPicPr preferRelativeResize="0"/>
          <p:nvPr/>
        </p:nvPicPr>
        <p:blipFill rotWithShape="1">
          <a:blip r:embed="rId4">
            <a:alphaModFix/>
          </a:blip>
          <a:srcRect l="37285" t="43635" r="25940" b="8883"/>
          <a:stretch/>
        </p:blipFill>
        <p:spPr>
          <a:xfrm>
            <a:off x="6495173" y="192845"/>
            <a:ext cx="2633513" cy="2362200"/>
          </a:xfrm>
          <a:prstGeom prst="rect">
            <a:avLst/>
          </a:prstGeom>
          <a:noFill/>
          <a:ln>
            <a:noFill/>
          </a:ln>
        </p:spPr>
      </p:pic>
      <p:pic>
        <p:nvPicPr>
          <p:cNvPr id="7" name="Picture 2" descr="Screen Shot 2017-03-15 at 3.34.46 PM.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142"/>
          <a:stretch/>
        </p:blipFill>
        <p:spPr bwMode="auto">
          <a:xfrm>
            <a:off x="6168450" y="2571750"/>
            <a:ext cx="3030413" cy="2121062"/>
          </a:xfrm>
          <a:prstGeom prst="rect">
            <a:avLst/>
          </a:prstGeom>
          <a:noFill/>
          <a:ln>
            <a:solidFill>
              <a:schemeClr val="accent3">
                <a:lumMod val="60000"/>
                <a:lumOff val="40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Shape 214"/>
          <p:cNvPicPr preferRelativeResize="0"/>
          <p:nvPr/>
        </p:nvPicPr>
        <p:blipFill rotWithShape="1">
          <a:blip r:embed="rId3">
            <a:alphaModFix/>
          </a:blip>
          <a:srcRect t="87092"/>
          <a:stretch/>
        </p:blipFill>
        <p:spPr>
          <a:xfrm>
            <a:off x="0" y="0"/>
            <a:ext cx="9143998" cy="783799"/>
          </a:xfrm>
          <a:prstGeom prst="rect">
            <a:avLst/>
          </a:prstGeom>
          <a:noFill/>
          <a:ln>
            <a:noFill/>
          </a:ln>
        </p:spPr>
      </p:pic>
      <p:sp>
        <p:nvSpPr>
          <p:cNvPr id="215" name="Shape 215"/>
          <p:cNvSpPr txBox="1">
            <a:spLocks noGrp="1"/>
          </p:cNvSpPr>
          <p:nvPr>
            <p:ph type="title"/>
          </p:nvPr>
        </p:nvSpPr>
        <p:spPr>
          <a:xfrm>
            <a:off x="311700" y="445025"/>
            <a:ext cx="8520600" cy="572700"/>
          </a:xfrm>
          <a:prstGeom prst="rect">
            <a:avLst/>
          </a:prstGeom>
        </p:spPr>
        <p:txBody>
          <a:bodyPr lIns="23375" tIns="23375" rIns="23375" bIns="23375" anchor="ctr" anchorCtr="0">
            <a:noAutofit/>
          </a:bodyPr>
          <a:lstStyle/>
          <a:p>
            <a:pPr lvl="0">
              <a:spcBef>
                <a:spcPts val="0"/>
              </a:spcBef>
              <a:buNone/>
            </a:pPr>
            <a:r>
              <a:rPr lang="en" dirty="0">
                <a:solidFill>
                  <a:srgbClr val="FFFFFF"/>
                </a:solidFill>
              </a:rPr>
              <a:t>Algae Dewatering</a:t>
            </a:r>
          </a:p>
          <a:p>
            <a:pPr lvl="0">
              <a:spcBef>
                <a:spcPts val="0"/>
              </a:spcBef>
              <a:buNone/>
            </a:pPr>
            <a:endParaRPr dirty="0"/>
          </a:p>
        </p:txBody>
      </p:sp>
      <p:sp>
        <p:nvSpPr>
          <p:cNvPr id="216" name="Shape 216"/>
          <p:cNvSpPr txBox="1">
            <a:spLocks noGrp="1"/>
          </p:cNvSpPr>
          <p:nvPr>
            <p:ph type="body" idx="1"/>
          </p:nvPr>
        </p:nvSpPr>
        <p:spPr>
          <a:xfrm>
            <a:off x="18756" y="731375"/>
            <a:ext cx="4477044" cy="3416400"/>
          </a:xfrm>
          <a:prstGeom prst="rect">
            <a:avLst/>
          </a:prstGeom>
        </p:spPr>
        <p:txBody>
          <a:bodyPr lIns="23375" tIns="23375" rIns="23375" bIns="23375" anchor="t" anchorCtr="0">
            <a:noAutofit/>
          </a:bodyPr>
          <a:lstStyle/>
          <a:p>
            <a:pPr marL="457200" lvl="0" indent="-368300" rtl="0">
              <a:spcBef>
                <a:spcPts val="0"/>
              </a:spcBef>
              <a:buSzPct val="100000"/>
              <a:buFont typeface="Wingdings" panose="05000000000000000000" pitchFamily="2" charset="2"/>
              <a:buChar char="§"/>
            </a:pPr>
            <a:r>
              <a:rPr lang="en" sz="1800" dirty="0"/>
              <a:t>Coagulation/Flocculation using chemicals (Trivalent salts Iron &amp; Aluminum)</a:t>
            </a:r>
          </a:p>
          <a:p>
            <a:pPr marL="457200" lvl="0" indent="-368300" rtl="0">
              <a:spcBef>
                <a:spcPts val="0"/>
              </a:spcBef>
              <a:buSzPct val="100000"/>
              <a:buFont typeface="Wingdings" panose="05000000000000000000" pitchFamily="2" charset="2"/>
              <a:buChar char="§"/>
            </a:pPr>
            <a:endParaRPr lang="en" sz="1800" dirty="0"/>
          </a:p>
          <a:p>
            <a:pPr marL="457200" lvl="0" indent="-368300" rtl="0">
              <a:spcBef>
                <a:spcPts val="0"/>
              </a:spcBef>
              <a:buSzPct val="100000"/>
              <a:buFont typeface="Wingdings" panose="05000000000000000000" pitchFamily="2" charset="2"/>
              <a:buChar char="§"/>
            </a:pPr>
            <a:r>
              <a:rPr lang="en" sz="1800" dirty="0"/>
              <a:t>Students perform the standard Jar Test experiment with a focus on removal of algae in water using chemicals such as alum or ferric chloride</a:t>
            </a:r>
          </a:p>
          <a:p>
            <a:pPr lvl="0" rtl="0">
              <a:spcBef>
                <a:spcPts val="0"/>
              </a:spcBef>
              <a:buNone/>
            </a:pPr>
            <a:endParaRPr sz="2000" dirty="0"/>
          </a:p>
        </p:txBody>
      </p:sp>
      <p:pic>
        <p:nvPicPr>
          <p:cNvPr id="8" name="Picture 7"/>
          <p:cNvPicPr>
            <a:picLocks noChangeAspect="1"/>
          </p:cNvPicPr>
          <p:nvPr/>
        </p:nvPicPr>
        <p:blipFill rotWithShape="1">
          <a:blip r:embed="rId4"/>
          <a:srcRect l="14260" t="5741" r="23240" b="11296"/>
          <a:stretch/>
        </p:blipFill>
        <p:spPr>
          <a:xfrm>
            <a:off x="990600" y="3002814"/>
            <a:ext cx="2840502" cy="2120910"/>
          </a:xfrm>
          <a:prstGeom prst="rect">
            <a:avLst/>
          </a:prstGeom>
        </p:spPr>
      </p:pic>
      <p:sp>
        <p:nvSpPr>
          <p:cNvPr id="9" name="Shape 216"/>
          <p:cNvSpPr txBox="1">
            <a:spLocks/>
          </p:cNvSpPr>
          <p:nvPr/>
        </p:nvSpPr>
        <p:spPr>
          <a:xfrm>
            <a:off x="4629300" y="878946"/>
            <a:ext cx="4203000" cy="3416400"/>
          </a:xfrm>
          <a:prstGeom prst="rect">
            <a:avLst/>
          </a:prstGeom>
          <a:noFill/>
          <a:ln>
            <a:noFill/>
          </a:ln>
        </p:spPr>
        <p:txBody>
          <a:bodyPr lIns="23375" tIns="23375" rIns="23375" bIns="23375" anchor="t" anchorCtr="0">
            <a:noAutofit/>
          </a:bodyPr>
          <a:lstStyle>
            <a:defPPr marR="0" lvl="0" algn="l" rtl="0">
              <a:lnSpc>
                <a:spcPct val="100000"/>
              </a:lnSpc>
              <a:spcBef>
                <a:spcPts val="0"/>
              </a:spcBef>
              <a:spcAft>
                <a:spcPts val="0"/>
              </a:spcAft>
            </a:defPPr>
            <a:lvl1pPr marL="431800" marR="0" lvl="0" indent="-254000" algn="l" rtl="0">
              <a:lnSpc>
                <a:spcPct val="100000"/>
              </a:lnSpc>
              <a:spcBef>
                <a:spcPts val="0"/>
              </a:spcBef>
              <a:spcAft>
                <a:spcPts val="0"/>
              </a:spcAft>
              <a:buClr>
                <a:schemeClr val="accent1"/>
              </a:buClr>
              <a:buSzPct val="70000"/>
              <a:buFont typeface="Noto Sans Symbols"/>
              <a:buChar char="✕"/>
              <a:defRPr sz="4000" b="0" i="0" u="none" strike="noStrike" cap="none">
                <a:solidFill>
                  <a:schemeClr val="dk2"/>
                </a:solidFill>
                <a:latin typeface="Source Sans Pro"/>
                <a:ea typeface="Source Sans Pro"/>
                <a:cs typeface="Source Sans Pro"/>
                <a:sym typeface="Source Sans Pro"/>
              </a:defRPr>
            </a:lvl1pPr>
            <a:lvl2pPr marL="939800" marR="0" lvl="1" indent="-215900" algn="l" rtl="0">
              <a:lnSpc>
                <a:spcPct val="100000"/>
              </a:lnSpc>
              <a:spcBef>
                <a:spcPts val="0"/>
              </a:spcBef>
              <a:spcAft>
                <a:spcPts val="0"/>
              </a:spcAft>
              <a:buClr>
                <a:schemeClr val="accent1"/>
              </a:buClr>
              <a:buSzPct val="71428"/>
              <a:buFont typeface="Noto Sans Symbols"/>
              <a:buChar char="+"/>
              <a:defRPr sz="3500" b="0" i="0" u="none" strike="noStrike" cap="none">
                <a:solidFill>
                  <a:schemeClr val="dk2"/>
                </a:solidFill>
                <a:latin typeface="Source Sans Pro"/>
                <a:ea typeface="Source Sans Pro"/>
                <a:cs typeface="Source Sans Pro"/>
                <a:sym typeface="Source Sans Pro"/>
              </a:defRPr>
            </a:lvl2pPr>
            <a:lvl3pPr marL="1435100" marR="0" lvl="2" indent="-152400" algn="l" rtl="0">
              <a:lnSpc>
                <a:spcPct val="100000"/>
              </a:lnSpc>
              <a:spcBef>
                <a:spcPts val="0"/>
              </a:spcBef>
              <a:spcAft>
                <a:spcPts val="0"/>
              </a:spcAft>
              <a:buClr>
                <a:schemeClr val="accent1"/>
              </a:buClr>
              <a:buSzPct val="70000"/>
              <a:buFont typeface="Noto Sans Symbols"/>
              <a:buChar char="✕"/>
              <a:defRPr sz="3000" b="0" i="0" u="none" strike="noStrike" cap="none">
                <a:solidFill>
                  <a:schemeClr val="dk2"/>
                </a:solidFill>
                <a:latin typeface="Source Sans Pro"/>
                <a:ea typeface="Source Sans Pro"/>
                <a:cs typeface="Source Sans Pro"/>
                <a:sym typeface="Source Sans Pro"/>
              </a:defRPr>
            </a:lvl3pPr>
            <a:lvl4pPr marL="2006600" marR="0" lvl="3" indent="-177800" algn="l" rtl="0">
              <a:lnSpc>
                <a:spcPct val="100000"/>
              </a:lnSpc>
              <a:spcBef>
                <a:spcPts val="0"/>
              </a:spcBef>
              <a:spcAft>
                <a:spcPts val="0"/>
              </a:spcAft>
              <a:buClr>
                <a:schemeClr val="accent1"/>
              </a:buClr>
              <a:buSzPct val="72000"/>
              <a:buFont typeface="Noto Sans Symbols"/>
              <a:buChar char="✱"/>
              <a:defRPr sz="2500" b="0" i="0" u="none" strike="noStrike" cap="none">
                <a:solidFill>
                  <a:schemeClr val="dk2"/>
                </a:solidFill>
                <a:latin typeface="Source Sans Pro"/>
                <a:ea typeface="Source Sans Pro"/>
                <a:cs typeface="Source Sans Pro"/>
                <a:sym typeface="Source Sans Pro"/>
              </a:defRPr>
            </a:lvl4pPr>
            <a:lvl5pPr marL="2590800" marR="0" lvl="4" indent="-203200" algn="l" rtl="0">
              <a:lnSpc>
                <a:spcPct val="100000"/>
              </a:lnSpc>
              <a:spcBef>
                <a:spcPts val="0"/>
              </a:spcBef>
              <a:spcAft>
                <a:spcPts val="0"/>
              </a:spcAft>
              <a:buClr>
                <a:schemeClr val="accent1"/>
              </a:buClr>
              <a:buSzPct val="60869"/>
              <a:buFont typeface="Noto Sans Symbols"/>
              <a:buChar char="✕"/>
              <a:defRPr sz="2300" b="0" i="0" u="none" strike="noStrike" cap="none">
                <a:solidFill>
                  <a:schemeClr val="dk2"/>
                </a:solidFill>
                <a:latin typeface="Source Sans Pro"/>
                <a:ea typeface="Source Sans Pro"/>
                <a:cs typeface="Source Sans Pro"/>
                <a:sym typeface="Source Sans Pro"/>
              </a:defRPr>
            </a:lvl5pPr>
            <a:lvl6pPr marL="3162300" marR="0" lvl="5" indent="-203200" algn="l" rtl="0">
              <a:lnSpc>
                <a:spcPct val="100000"/>
              </a:lnSpc>
              <a:spcBef>
                <a:spcPts val="0"/>
              </a:spcBef>
              <a:spcAft>
                <a:spcPts val="0"/>
              </a:spcAft>
              <a:buClr>
                <a:schemeClr val="accent1"/>
              </a:buClr>
              <a:buSzPct val="60869"/>
              <a:buFont typeface="Noto Sans Symbols"/>
              <a:buChar char="+"/>
              <a:defRPr sz="2300" b="0" i="0" u="none" strike="noStrike" cap="none">
                <a:solidFill>
                  <a:schemeClr val="dk2"/>
                </a:solidFill>
                <a:latin typeface="Source Sans Pro"/>
                <a:ea typeface="Source Sans Pro"/>
                <a:cs typeface="Source Sans Pro"/>
                <a:sym typeface="Source Sans Pro"/>
              </a:defRPr>
            </a:lvl6pPr>
            <a:lvl7pPr marL="3733800" marR="0" lvl="6" indent="-215900" algn="l" rtl="0">
              <a:lnSpc>
                <a:spcPct val="100000"/>
              </a:lnSpc>
              <a:spcBef>
                <a:spcPts val="0"/>
              </a:spcBef>
              <a:spcAft>
                <a:spcPts val="0"/>
              </a:spcAft>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7pPr>
            <a:lvl8pPr marL="4305300" marR="0" lvl="7" indent="-203200" algn="l" rtl="0">
              <a:lnSpc>
                <a:spcPct val="100000"/>
              </a:lnSpc>
              <a:spcBef>
                <a:spcPts val="0"/>
              </a:spcBef>
              <a:spcAft>
                <a:spcPts val="0"/>
              </a:spcAft>
              <a:buClr>
                <a:schemeClr val="accent1"/>
              </a:buClr>
              <a:buSzPct val="60000"/>
              <a:buFont typeface="Noto Sans Symbols"/>
              <a:buChar char="◆"/>
              <a:defRPr sz="2000" b="0" i="0" u="none" strike="noStrike" cap="none">
                <a:solidFill>
                  <a:schemeClr val="dk2"/>
                </a:solidFill>
                <a:latin typeface="Source Sans Pro"/>
                <a:ea typeface="Source Sans Pro"/>
                <a:cs typeface="Source Sans Pro"/>
                <a:sym typeface="Source Sans Pro"/>
              </a:defRPr>
            </a:lvl8pPr>
            <a:lvl9pPr marL="4889500" marR="0" lvl="8" indent="-228600" algn="l" rtl="0">
              <a:lnSpc>
                <a:spcPct val="100000"/>
              </a:lnSpc>
              <a:spcBef>
                <a:spcPts val="0"/>
              </a:spcBef>
              <a:spcAft>
                <a:spcPts val="0"/>
              </a:spcAft>
              <a:buClr>
                <a:schemeClr val="accent1"/>
              </a:buClr>
              <a:buSzPct val="61111"/>
              <a:buFont typeface="Noto Sans Symbols"/>
              <a:buChar char="◼"/>
              <a:defRPr sz="1800" b="0" i="0" u="none" strike="noStrike" cap="none">
                <a:solidFill>
                  <a:schemeClr val="dk2"/>
                </a:solidFill>
                <a:latin typeface="Source Sans Pro"/>
                <a:ea typeface="Source Sans Pro"/>
                <a:cs typeface="Source Sans Pro"/>
                <a:sym typeface="Source Sans Pro"/>
              </a:defRPr>
            </a:lvl9pPr>
          </a:lstStyle>
          <a:p>
            <a:pPr marL="457200" indent="-368300">
              <a:buSzPct val="100000"/>
              <a:buFont typeface="Wingdings" panose="05000000000000000000" pitchFamily="2" charset="2"/>
              <a:buChar char="§"/>
            </a:pPr>
            <a:r>
              <a:rPr lang="en-GB" sz="1800" dirty="0"/>
              <a:t>Physical treatment using evaporation, centrifugation  and filtration</a:t>
            </a:r>
          </a:p>
          <a:p>
            <a:pPr marL="457200" indent="-368300">
              <a:buSzPct val="100000"/>
              <a:buFont typeface="Wingdings" panose="05000000000000000000" pitchFamily="2" charset="2"/>
              <a:buChar char="§"/>
            </a:pPr>
            <a:endParaRPr lang="en-GB" sz="1800" dirty="0"/>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41084" t="67361" r="18056" b="6101"/>
          <a:stretch/>
        </p:blipFill>
        <p:spPr>
          <a:xfrm>
            <a:off x="5114778" y="3687061"/>
            <a:ext cx="2048022" cy="1377251"/>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22569" t="22223" r="17013" b="13194"/>
          <a:stretch/>
        </p:blipFill>
        <p:spPr>
          <a:xfrm flipH="1">
            <a:off x="5105400" y="1435527"/>
            <a:ext cx="2832573" cy="223696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Shape 231"/>
          <p:cNvPicPr preferRelativeResize="0"/>
          <p:nvPr/>
        </p:nvPicPr>
        <p:blipFill rotWithShape="1">
          <a:blip r:embed="rId3">
            <a:alphaModFix/>
          </a:blip>
          <a:srcRect t="87092"/>
          <a:stretch/>
        </p:blipFill>
        <p:spPr>
          <a:xfrm>
            <a:off x="0" y="0"/>
            <a:ext cx="9143998" cy="783799"/>
          </a:xfrm>
          <a:prstGeom prst="rect">
            <a:avLst/>
          </a:prstGeom>
          <a:noFill/>
          <a:ln>
            <a:noFill/>
          </a:ln>
        </p:spPr>
      </p:pic>
      <p:sp>
        <p:nvSpPr>
          <p:cNvPr id="232" name="Shape 232"/>
          <p:cNvSpPr txBox="1">
            <a:spLocks noGrp="1"/>
          </p:cNvSpPr>
          <p:nvPr>
            <p:ph type="title"/>
          </p:nvPr>
        </p:nvSpPr>
        <p:spPr>
          <a:xfrm>
            <a:off x="311700" y="105550"/>
            <a:ext cx="8520600" cy="572700"/>
          </a:xfrm>
          <a:prstGeom prst="rect">
            <a:avLst/>
          </a:prstGeom>
        </p:spPr>
        <p:txBody>
          <a:bodyPr lIns="23375" tIns="23375" rIns="23375" bIns="23375" anchor="ctr" anchorCtr="0">
            <a:noAutofit/>
          </a:bodyPr>
          <a:lstStyle/>
          <a:p>
            <a:pPr lvl="0">
              <a:spcBef>
                <a:spcPts val="0"/>
              </a:spcBef>
              <a:buNone/>
            </a:pPr>
            <a:r>
              <a:rPr lang="en">
                <a:solidFill>
                  <a:srgbClr val="FFFFFF"/>
                </a:solidFill>
              </a:rPr>
              <a:t>Algae Lipids</a:t>
            </a:r>
            <a:r>
              <a:rPr lang="en" sz="3600">
                <a:solidFill>
                  <a:srgbClr val="FFFFFF"/>
                </a:solidFill>
              </a:rPr>
              <a:t> </a:t>
            </a:r>
          </a:p>
        </p:txBody>
      </p:sp>
      <p:pic>
        <p:nvPicPr>
          <p:cNvPr id="233" name="Shape 233" descr="Image result for various components of algae lipid"/>
          <p:cNvPicPr preferRelativeResize="0"/>
          <p:nvPr/>
        </p:nvPicPr>
        <p:blipFill>
          <a:blip r:embed="rId4">
            <a:alphaModFix/>
          </a:blip>
          <a:stretch>
            <a:fillRect/>
          </a:stretch>
        </p:blipFill>
        <p:spPr>
          <a:xfrm>
            <a:off x="131625" y="1108775"/>
            <a:ext cx="1549524" cy="2620149"/>
          </a:xfrm>
          <a:prstGeom prst="rect">
            <a:avLst/>
          </a:prstGeom>
          <a:noFill/>
          <a:ln>
            <a:noFill/>
          </a:ln>
        </p:spPr>
      </p:pic>
      <p:pic>
        <p:nvPicPr>
          <p:cNvPr id="234" name="Shape 234"/>
          <p:cNvPicPr preferRelativeResize="0"/>
          <p:nvPr/>
        </p:nvPicPr>
        <p:blipFill>
          <a:blip r:embed="rId5">
            <a:alphaModFix/>
          </a:blip>
          <a:stretch>
            <a:fillRect/>
          </a:stretch>
        </p:blipFill>
        <p:spPr>
          <a:xfrm>
            <a:off x="1947570" y="2400395"/>
            <a:ext cx="4810125" cy="1752600"/>
          </a:xfrm>
          <a:prstGeom prst="rect">
            <a:avLst/>
          </a:prstGeom>
          <a:noFill/>
          <a:ln>
            <a:noFill/>
          </a:ln>
        </p:spPr>
      </p:pic>
      <p:sp>
        <p:nvSpPr>
          <p:cNvPr id="235" name="Shape 235"/>
          <p:cNvSpPr txBox="1"/>
          <p:nvPr/>
        </p:nvSpPr>
        <p:spPr>
          <a:xfrm>
            <a:off x="1824600" y="987275"/>
            <a:ext cx="7007700" cy="1153800"/>
          </a:xfrm>
          <a:prstGeom prst="rect">
            <a:avLst/>
          </a:prstGeom>
          <a:noFill/>
          <a:ln>
            <a:noFill/>
          </a:ln>
        </p:spPr>
        <p:txBody>
          <a:bodyPr lIns="91425" tIns="91425" rIns="91425" bIns="91425" anchor="t" anchorCtr="0">
            <a:noAutofit/>
          </a:bodyPr>
          <a:lstStyle/>
          <a:p>
            <a:pPr lvl="0">
              <a:spcBef>
                <a:spcPts val="0"/>
              </a:spcBef>
              <a:buNone/>
            </a:pPr>
            <a:r>
              <a:rPr lang="en" sz="2000" dirty="0">
                <a:solidFill>
                  <a:schemeClr val="dk1"/>
                </a:solidFill>
                <a:latin typeface="Source Sans Pro"/>
                <a:ea typeface="Source Sans Pro"/>
                <a:cs typeface="Source Sans Pro"/>
                <a:sym typeface="Source Sans Pro"/>
              </a:rPr>
              <a:t>Algal oil is converted into biodiesel through a transesterification process. Oil extracted from the algae is mixed with alcohol and an acid or a base to produce the fatty acid methylesters that makes up the biodiesel. </a:t>
            </a:r>
          </a:p>
        </p:txBody>
      </p:sp>
      <p:sp>
        <p:nvSpPr>
          <p:cNvPr id="236" name="Shape 236"/>
          <p:cNvSpPr txBox="1"/>
          <p:nvPr/>
        </p:nvSpPr>
        <p:spPr>
          <a:xfrm>
            <a:off x="536625" y="4309050"/>
            <a:ext cx="8181000" cy="1016700"/>
          </a:xfrm>
          <a:prstGeom prst="rect">
            <a:avLst/>
          </a:prstGeom>
          <a:noFill/>
          <a:ln>
            <a:noFill/>
          </a:ln>
        </p:spPr>
        <p:txBody>
          <a:bodyPr lIns="91425" tIns="91425" rIns="91425" bIns="91425" anchor="t" anchorCtr="0">
            <a:noAutofit/>
          </a:bodyPr>
          <a:lstStyle/>
          <a:p>
            <a:pPr lvl="0">
              <a:spcBef>
                <a:spcPts val="0"/>
              </a:spcBef>
              <a:buNone/>
            </a:pPr>
            <a:r>
              <a:rPr lang="en" sz="2200">
                <a:latin typeface="Source Sans Pro"/>
                <a:ea typeface="Source Sans Pro"/>
                <a:cs typeface="Source Sans Pro"/>
                <a:sym typeface="Source Sans Pro"/>
              </a:rPr>
              <a:t>In the cosmetic industry, lipids and oils are often utilized in products. </a:t>
            </a:r>
          </a:p>
        </p:txBody>
      </p:sp>
      <p:pic>
        <p:nvPicPr>
          <p:cNvPr id="9" name="Picture 38" descr="http://making-biodiesel-books.com/wp-content/uploads/2012/02/about-algae7-300x21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4200" y="2400394"/>
            <a:ext cx="1676400" cy="17439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Shape 241"/>
          <p:cNvPicPr preferRelativeResize="0"/>
          <p:nvPr/>
        </p:nvPicPr>
        <p:blipFill rotWithShape="1">
          <a:blip r:embed="rId3">
            <a:alphaModFix/>
          </a:blip>
          <a:srcRect t="87092"/>
          <a:stretch/>
        </p:blipFill>
        <p:spPr>
          <a:xfrm>
            <a:off x="0" y="0"/>
            <a:ext cx="9143998" cy="783799"/>
          </a:xfrm>
          <a:prstGeom prst="rect">
            <a:avLst/>
          </a:prstGeom>
          <a:noFill/>
          <a:ln>
            <a:noFill/>
          </a:ln>
        </p:spPr>
      </p:pic>
      <p:sp>
        <p:nvSpPr>
          <p:cNvPr id="242" name="Shape 242"/>
          <p:cNvSpPr txBox="1">
            <a:spLocks noGrp="1"/>
          </p:cNvSpPr>
          <p:nvPr>
            <p:ph type="title"/>
          </p:nvPr>
        </p:nvSpPr>
        <p:spPr>
          <a:xfrm>
            <a:off x="311700" y="90575"/>
            <a:ext cx="8520600" cy="572700"/>
          </a:xfrm>
          <a:prstGeom prst="rect">
            <a:avLst/>
          </a:prstGeom>
        </p:spPr>
        <p:txBody>
          <a:bodyPr lIns="23375" tIns="23375" rIns="23375" bIns="23375" anchor="ctr" anchorCtr="0">
            <a:noAutofit/>
          </a:bodyPr>
          <a:lstStyle/>
          <a:p>
            <a:pPr lvl="0">
              <a:spcBef>
                <a:spcPts val="0"/>
              </a:spcBef>
              <a:buNone/>
            </a:pPr>
            <a:r>
              <a:rPr lang="en">
                <a:solidFill>
                  <a:srgbClr val="FFFFFF"/>
                </a:solidFill>
              </a:rPr>
              <a:t>Cosmetics Industry</a:t>
            </a:r>
          </a:p>
        </p:txBody>
      </p:sp>
      <p:sp>
        <p:nvSpPr>
          <p:cNvPr id="243" name="Shape 243"/>
          <p:cNvSpPr txBox="1"/>
          <p:nvPr/>
        </p:nvSpPr>
        <p:spPr>
          <a:xfrm>
            <a:off x="4986050" y="1998425"/>
            <a:ext cx="4024800" cy="2934600"/>
          </a:xfrm>
          <a:prstGeom prst="rect">
            <a:avLst/>
          </a:prstGeom>
          <a:noFill/>
          <a:ln>
            <a:noFill/>
          </a:ln>
        </p:spPr>
        <p:txBody>
          <a:bodyPr lIns="91425" tIns="91425" rIns="91425" bIns="91425" anchor="ctr" anchorCtr="0">
            <a:noAutofit/>
          </a:bodyPr>
          <a:lstStyle/>
          <a:p>
            <a:pPr lvl="0" algn="ctr" rtl="0">
              <a:spcBef>
                <a:spcPts val="800"/>
              </a:spcBef>
              <a:buNone/>
            </a:pPr>
            <a:r>
              <a:rPr lang="en" sz="2100" u="sng" dirty="0">
                <a:solidFill>
                  <a:schemeClr val="dk2"/>
                </a:solidFill>
                <a:latin typeface="Source Sans Pro"/>
                <a:ea typeface="Source Sans Pro"/>
                <a:cs typeface="Source Sans Pro"/>
                <a:sym typeface="Source Sans Pro"/>
              </a:rPr>
              <a:t>Experiment</a:t>
            </a:r>
          </a:p>
          <a:p>
            <a:pPr marL="457200" lvl="0" indent="-361950" rtl="0">
              <a:spcBef>
                <a:spcPts val="800"/>
              </a:spcBef>
              <a:buClr>
                <a:schemeClr val="accent1"/>
              </a:buClr>
              <a:buSzPct val="100000"/>
              <a:buFont typeface="Noto Sans Symbols"/>
              <a:buChar char="●"/>
            </a:pPr>
            <a:r>
              <a:rPr lang="en" sz="2100" dirty="0">
                <a:solidFill>
                  <a:schemeClr val="dk2"/>
                </a:solidFill>
                <a:latin typeface="Source Sans Pro"/>
                <a:ea typeface="Source Sans Pro"/>
                <a:cs typeface="Source Sans Pro"/>
                <a:sym typeface="Source Sans Pro"/>
              </a:rPr>
              <a:t>Make lip gloss using algae oil and other ingredients </a:t>
            </a:r>
          </a:p>
          <a:p>
            <a:pPr marL="457200" lvl="0" indent="-361950" rtl="0">
              <a:spcBef>
                <a:spcPts val="800"/>
              </a:spcBef>
              <a:buClr>
                <a:schemeClr val="accent1"/>
              </a:buClr>
              <a:buSzPct val="100000"/>
              <a:buFont typeface="Noto Sans Symbols"/>
              <a:buChar char="●"/>
            </a:pPr>
            <a:r>
              <a:rPr lang="en" sz="2100" dirty="0">
                <a:solidFill>
                  <a:schemeClr val="dk2"/>
                </a:solidFill>
                <a:latin typeface="Source Sans Pro"/>
                <a:ea typeface="Source Sans Pro"/>
                <a:cs typeface="Source Sans Pro"/>
                <a:sym typeface="Source Sans Pro"/>
              </a:rPr>
              <a:t>Learn the function of each ingredient </a:t>
            </a:r>
          </a:p>
          <a:p>
            <a:pPr marL="457200" lvl="0" indent="-361950" rtl="0">
              <a:spcBef>
                <a:spcPts val="800"/>
              </a:spcBef>
              <a:buClr>
                <a:schemeClr val="accent1"/>
              </a:buClr>
              <a:buSzPct val="100000"/>
              <a:buFont typeface="Noto Sans Symbols"/>
              <a:buChar char="●"/>
            </a:pPr>
            <a:r>
              <a:rPr lang="en" sz="2100" dirty="0">
                <a:solidFill>
                  <a:schemeClr val="dk2"/>
                </a:solidFill>
                <a:latin typeface="Source Sans Pro"/>
                <a:ea typeface="Source Sans Pro"/>
                <a:cs typeface="Source Sans Pro"/>
                <a:sym typeface="Source Sans Pro"/>
              </a:rPr>
              <a:t>Students develop a marketing plan for their algae lipgloss</a:t>
            </a:r>
          </a:p>
          <a:p>
            <a:pPr lvl="0" rtl="0">
              <a:spcBef>
                <a:spcPts val="800"/>
              </a:spcBef>
              <a:buNone/>
            </a:pPr>
            <a:endParaRPr sz="2100" dirty="0">
              <a:solidFill>
                <a:schemeClr val="dk2"/>
              </a:solidFill>
              <a:latin typeface="Source Sans Pro"/>
              <a:ea typeface="Source Sans Pro"/>
              <a:cs typeface="Source Sans Pro"/>
              <a:sym typeface="Source Sans Pro"/>
            </a:endParaRPr>
          </a:p>
        </p:txBody>
      </p:sp>
      <p:pic>
        <p:nvPicPr>
          <p:cNvPr id="244" name="Shape 244" descr="Image result for algae cosmetics"/>
          <p:cNvPicPr preferRelativeResize="0"/>
          <p:nvPr/>
        </p:nvPicPr>
        <p:blipFill>
          <a:blip r:embed="rId4">
            <a:alphaModFix/>
          </a:blip>
          <a:stretch>
            <a:fillRect/>
          </a:stretch>
        </p:blipFill>
        <p:spPr>
          <a:xfrm>
            <a:off x="7865100" y="154450"/>
            <a:ext cx="967199" cy="1156549"/>
          </a:xfrm>
          <a:prstGeom prst="rect">
            <a:avLst/>
          </a:prstGeom>
          <a:noFill/>
          <a:ln>
            <a:noFill/>
          </a:ln>
        </p:spPr>
      </p:pic>
      <p:pic>
        <p:nvPicPr>
          <p:cNvPr id="245" name="Shape 245" descr="Image result for algae cosmetics"/>
          <p:cNvPicPr preferRelativeResize="0"/>
          <p:nvPr/>
        </p:nvPicPr>
        <p:blipFill>
          <a:blip r:embed="rId5">
            <a:alphaModFix/>
          </a:blip>
          <a:stretch>
            <a:fillRect/>
          </a:stretch>
        </p:blipFill>
        <p:spPr>
          <a:xfrm>
            <a:off x="6456496" y="154450"/>
            <a:ext cx="1408603" cy="1605899"/>
          </a:xfrm>
          <a:prstGeom prst="rect">
            <a:avLst/>
          </a:prstGeom>
          <a:noFill/>
          <a:ln>
            <a:noFill/>
          </a:ln>
        </p:spPr>
      </p:pic>
      <p:pic>
        <p:nvPicPr>
          <p:cNvPr id="246" name="Shape 246" descr="Image result for algae cosmetics"/>
          <p:cNvPicPr preferRelativeResize="0"/>
          <p:nvPr/>
        </p:nvPicPr>
        <p:blipFill>
          <a:blip r:embed="rId6">
            <a:alphaModFix/>
          </a:blip>
          <a:stretch>
            <a:fillRect/>
          </a:stretch>
        </p:blipFill>
        <p:spPr>
          <a:xfrm>
            <a:off x="5196210" y="306312"/>
            <a:ext cx="1260289" cy="852824"/>
          </a:xfrm>
          <a:prstGeom prst="rect">
            <a:avLst/>
          </a:prstGeom>
          <a:noFill/>
          <a:ln>
            <a:noFill/>
          </a:ln>
        </p:spPr>
      </p:pic>
      <p:sp>
        <p:nvSpPr>
          <p:cNvPr id="247" name="Shape 247"/>
          <p:cNvSpPr txBox="1"/>
          <p:nvPr/>
        </p:nvSpPr>
        <p:spPr>
          <a:xfrm>
            <a:off x="151925" y="836800"/>
            <a:ext cx="4282800" cy="3967200"/>
          </a:xfrm>
          <a:prstGeom prst="rect">
            <a:avLst/>
          </a:prstGeom>
          <a:noFill/>
          <a:ln>
            <a:noFill/>
          </a:ln>
        </p:spPr>
        <p:txBody>
          <a:bodyPr lIns="91425" tIns="91425" rIns="91425" bIns="91425" anchor="t" anchorCtr="0">
            <a:noAutofit/>
          </a:bodyPr>
          <a:lstStyle/>
          <a:p>
            <a:pPr lvl="0">
              <a:spcBef>
                <a:spcPts val="0"/>
              </a:spcBef>
              <a:buClr>
                <a:schemeClr val="dk1"/>
              </a:buClr>
              <a:buSzPct val="61111"/>
              <a:buFont typeface="Arial"/>
              <a:buNone/>
            </a:pPr>
            <a:r>
              <a:rPr lang="en" sz="1800" u="sng" dirty="0">
                <a:solidFill>
                  <a:schemeClr val="dk1"/>
                </a:solidFill>
                <a:latin typeface="Source Sans Pro"/>
                <a:ea typeface="Source Sans Pro"/>
                <a:cs typeface="Source Sans Pro"/>
                <a:sym typeface="Source Sans Pro"/>
              </a:rPr>
              <a:t>Benefits of Algae in Skin Care</a:t>
            </a:r>
          </a:p>
          <a:p>
            <a:pPr marL="457200" lvl="0" indent="-342900" rtl="0">
              <a:spcBef>
                <a:spcPts val="0"/>
              </a:spcBef>
              <a:buClr>
                <a:schemeClr val="accent1"/>
              </a:buClr>
              <a:buSzPct val="100000"/>
              <a:buFont typeface="Source Sans Pro"/>
              <a:buChar char="●"/>
            </a:pPr>
            <a:r>
              <a:rPr lang="en" sz="1800" dirty="0">
                <a:solidFill>
                  <a:schemeClr val="dk1"/>
                </a:solidFill>
                <a:latin typeface="Source Sans Pro"/>
                <a:ea typeface="Source Sans Pro"/>
                <a:cs typeface="Source Sans Pro"/>
                <a:sym typeface="Source Sans Pro"/>
              </a:rPr>
              <a:t>Algae are a good source of Omega3 fatty acids, which can treat the following acne, eczema, wrinkling, and dryness.</a:t>
            </a:r>
          </a:p>
          <a:p>
            <a:pPr marL="457200" lvl="0" indent="-342900" rtl="0">
              <a:spcBef>
                <a:spcPts val="0"/>
              </a:spcBef>
              <a:buClr>
                <a:schemeClr val="accent1"/>
              </a:buClr>
              <a:buSzPct val="100000"/>
              <a:buFont typeface="Source Sans Pro"/>
              <a:buChar char="●"/>
            </a:pPr>
            <a:r>
              <a:rPr lang="en" sz="1800" dirty="0">
                <a:solidFill>
                  <a:schemeClr val="dk1"/>
                </a:solidFill>
                <a:latin typeface="Source Sans Pro"/>
                <a:ea typeface="Source Sans Pro"/>
                <a:cs typeface="Source Sans Pro"/>
                <a:sym typeface="Source Sans Pro"/>
              </a:rPr>
              <a:t>Algae regulate the production of sebum, which can prevent skin dehydration.</a:t>
            </a:r>
          </a:p>
          <a:p>
            <a:pPr marL="457200" lvl="0" indent="-342900" rtl="0">
              <a:spcBef>
                <a:spcPts val="0"/>
              </a:spcBef>
              <a:buClr>
                <a:schemeClr val="accent1"/>
              </a:buClr>
              <a:buSzPct val="100000"/>
              <a:buFont typeface="Source Sans Pro"/>
              <a:buChar char="●"/>
            </a:pPr>
            <a:r>
              <a:rPr lang="en" sz="1800" dirty="0">
                <a:solidFill>
                  <a:schemeClr val="dk1"/>
                </a:solidFill>
                <a:latin typeface="Source Sans Pro"/>
                <a:ea typeface="Source Sans Pro"/>
                <a:cs typeface="Source Sans Pro"/>
                <a:sym typeface="Source Sans Pro"/>
              </a:rPr>
              <a:t>Algae aid in the production of collagen, which are essential to firmer skin.</a:t>
            </a:r>
          </a:p>
          <a:p>
            <a:pPr marL="457200" lvl="0" indent="-342900">
              <a:spcBef>
                <a:spcPts val="0"/>
              </a:spcBef>
              <a:buClr>
                <a:schemeClr val="accent1"/>
              </a:buClr>
              <a:buSzPct val="100000"/>
              <a:buFont typeface="Source Sans Pro"/>
              <a:buChar char="●"/>
            </a:pPr>
            <a:r>
              <a:rPr lang="en" sz="1800" dirty="0">
                <a:solidFill>
                  <a:schemeClr val="dk1"/>
                </a:solidFill>
                <a:latin typeface="Source Sans Pro"/>
                <a:ea typeface="Source Sans Pro"/>
                <a:cs typeface="Source Sans Pro"/>
                <a:sym typeface="Source Sans Pro"/>
              </a:rPr>
              <a:t>Algae are rich in essential minerals and vitamins. This helps rejuvenate the skin, prevent skin aging, and repair skin damage. </a:t>
            </a:r>
          </a:p>
          <a:p>
            <a:pPr lvl="0">
              <a:spcBef>
                <a:spcPts val="0"/>
              </a:spcBef>
              <a:buNone/>
            </a:pPr>
            <a:endParaRPr sz="1800" dirty="0">
              <a:latin typeface="Source Sans Pro"/>
              <a:ea typeface="Source Sans Pro"/>
              <a:cs typeface="Source Sans Pro"/>
              <a:sym typeface="Source Sans Pro"/>
            </a:endParaRPr>
          </a:p>
        </p:txBody>
      </p:sp>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25758" r="35606" b="35354"/>
          <a:stretch/>
        </p:blipFill>
        <p:spPr>
          <a:xfrm rot="5400000" flipV="1">
            <a:off x="4567539" y="957575"/>
            <a:ext cx="1064993" cy="148886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Shape 252"/>
          <p:cNvPicPr preferRelativeResize="0"/>
          <p:nvPr/>
        </p:nvPicPr>
        <p:blipFill rotWithShape="1">
          <a:blip r:embed="rId3">
            <a:alphaModFix/>
          </a:blip>
          <a:srcRect t="87092"/>
          <a:stretch/>
        </p:blipFill>
        <p:spPr>
          <a:xfrm>
            <a:off x="0" y="0"/>
            <a:ext cx="9143998" cy="783799"/>
          </a:xfrm>
          <a:prstGeom prst="rect">
            <a:avLst/>
          </a:prstGeom>
          <a:noFill/>
          <a:ln>
            <a:noFill/>
          </a:ln>
        </p:spPr>
      </p:pic>
      <p:sp>
        <p:nvSpPr>
          <p:cNvPr id="253" name="Shape 253"/>
          <p:cNvSpPr txBox="1">
            <a:spLocks noGrp="1"/>
          </p:cNvSpPr>
          <p:nvPr>
            <p:ph type="title"/>
          </p:nvPr>
        </p:nvSpPr>
        <p:spPr>
          <a:xfrm>
            <a:off x="311700" y="445025"/>
            <a:ext cx="8520600" cy="572700"/>
          </a:xfrm>
          <a:prstGeom prst="rect">
            <a:avLst/>
          </a:prstGeom>
        </p:spPr>
        <p:txBody>
          <a:bodyPr lIns="23375" tIns="23375" rIns="23375" bIns="23375" anchor="ctr" anchorCtr="0">
            <a:noAutofit/>
          </a:bodyPr>
          <a:lstStyle/>
          <a:p>
            <a:pPr lvl="0">
              <a:spcBef>
                <a:spcPts val="0"/>
              </a:spcBef>
              <a:buNone/>
            </a:pPr>
            <a:r>
              <a:rPr lang="en">
                <a:solidFill>
                  <a:srgbClr val="FFFFFF"/>
                </a:solidFill>
              </a:rPr>
              <a:t>Algae Used as Food Source </a:t>
            </a:r>
          </a:p>
          <a:p>
            <a:pPr lvl="0">
              <a:spcBef>
                <a:spcPts val="0"/>
              </a:spcBef>
              <a:buNone/>
            </a:pPr>
            <a:endParaRPr/>
          </a:p>
        </p:txBody>
      </p:sp>
      <p:sp>
        <p:nvSpPr>
          <p:cNvPr id="254" name="Shape 254"/>
          <p:cNvSpPr txBox="1">
            <a:spLocks noGrp="1"/>
          </p:cNvSpPr>
          <p:nvPr>
            <p:ph type="body" idx="1"/>
          </p:nvPr>
        </p:nvSpPr>
        <p:spPr>
          <a:xfrm>
            <a:off x="48450" y="906350"/>
            <a:ext cx="5974800" cy="1557900"/>
          </a:xfrm>
          <a:prstGeom prst="rect">
            <a:avLst/>
          </a:prstGeom>
        </p:spPr>
        <p:txBody>
          <a:bodyPr lIns="23375" tIns="23375" rIns="23375" bIns="23375" anchor="t" anchorCtr="0">
            <a:noAutofit/>
          </a:bodyPr>
          <a:lstStyle/>
          <a:p>
            <a:pPr marL="457200" lvl="0" indent="-368300">
              <a:spcBef>
                <a:spcPts val="0"/>
              </a:spcBef>
              <a:buSzPct val="100000"/>
              <a:buFont typeface="Wingdings" panose="05000000000000000000" pitchFamily="2" charset="2"/>
              <a:buChar char="§"/>
            </a:pPr>
            <a:r>
              <a:rPr lang="en" sz="2200" dirty="0"/>
              <a:t>Algae has high potential in the global food industry with its high protein and fat content. </a:t>
            </a:r>
          </a:p>
          <a:p>
            <a:pPr marL="457200" lvl="0" indent="-368300" rtl="0">
              <a:spcBef>
                <a:spcPts val="0"/>
              </a:spcBef>
              <a:buSzPct val="100000"/>
              <a:buFont typeface="Wingdings" panose="05000000000000000000" pitchFamily="2" charset="2"/>
              <a:buChar char="§"/>
            </a:pPr>
            <a:r>
              <a:rPr lang="en" sz="2200" dirty="0"/>
              <a:t>About 1 of 9 people in the world are undernourished. </a:t>
            </a:r>
          </a:p>
          <a:p>
            <a:pPr marL="457200" lvl="0" indent="-368300" rtl="0">
              <a:spcBef>
                <a:spcPts val="0"/>
              </a:spcBef>
              <a:buSzPct val="100000"/>
              <a:buFont typeface="Wingdings" panose="05000000000000000000" pitchFamily="2" charset="2"/>
              <a:buChar char="§"/>
            </a:pPr>
            <a:endParaRPr lang="en" sz="2200" dirty="0"/>
          </a:p>
          <a:p>
            <a:pPr marL="457200" lvl="0" indent="-368300">
              <a:spcBef>
                <a:spcPts val="0"/>
              </a:spcBef>
              <a:buSzPct val="100000"/>
              <a:buFont typeface="Wingdings" panose="05000000000000000000" pitchFamily="2" charset="2"/>
              <a:buChar char="§"/>
            </a:pPr>
            <a:r>
              <a:rPr lang="en" sz="2200" dirty="0"/>
              <a:t>Also feed for aquaculture industry.</a:t>
            </a:r>
          </a:p>
        </p:txBody>
      </p:sp>
      <p:pic>
        <p:nvPicPr>
          <p:cNvPr id="255" name="Shape 255"/>
          <p:cNvPicPr preferRelativeResize="0"/>
          <p:nvPr/>
        </p:nvPicPr>
        <p:blipFill>
          <a:blip r:embed="rId4">
            <a:alphaModFix/>
          </a:blip>
          <a:stretch>
            <a:fillRect/>
          </a:stretch>
        </p:blipFill>
        <p:spPr>
          <a:xfrm>
            <a:off x="7109686" y="3208700"/>
            <a:ext cx="1841863" cy="1557900"/>
          </a:xfrm>
          <a:prstGeom prst="rect">
            <a:avLst/>
          </a:prstGeom>
          <a:noFill/>
          <a:ln>
            <a:noFill/>
          </a:ln>
        </p:spPr>
      </p:pic>
      <p:pic>
        <p:nvPicPr>
          <p:cNvPr id="256" name="Shape 256" descr="Image result for algae in food"/>
          <p:cNvPicPr preferRelativeResize="0"/>
          <p:nvPr/>
        </p:nvPicPr>
        <p:blipFill rotWithShape="1">
          <a:blip r:embed="rId5">
            <a:alphaModFix/>
          </a:blip>
          <a:srcRect t="14777" r="45492"/>
          <a:stretch/>
        </p:blipFill>
        <p:spPr>
          <a:xfrm>
            <a:off x="7738825" y="906337"/>
            <a:ext cx="1273699" cy="2014124"/>
          </a:xfrm>
          <a:prstGeom prst="rect">
            <a:avLst/>
          </a:prstGeom>
          <a:noFill/>
          <a:ln>
            <a:noFill/>
          </a:ln>
        </p:spPr>
      </p:pic>
      <p:sp>
        <p:nvSpPr>
          <p:cNvPr id="257" name="Shape 257"/>
          <p:cNvSpPr txBox="1"/>
          <p:nvPr/>
        </p:nvSpPr>
        <p:spPr>
          <a:xfrm>
            <a:off x="-15240" y="3333750"/>
            <a:ext cx="7200900" cy="1016700"/>
          </a:xfrm>
          <a:prstGeom prst="rect">
            <a:avLst/>
          </a:prstGeom>
          <a:noFill/>
          <a:ln>
            <a:noFill/>
          </a:ln>
        </p:spPr>
        <p:txBody>
          <a:bodyPr lIns="91425" tIns="91425" rIns="91425" bIns="91425" anchor="t" anchorCtr="0">
            <a:noAutofit/>
          </a:bodyPr>
          <a:lstStyle/>
          <a:p>
            <a:pPr marL="457200" lvl="0" indent="-368300" rtl="0">
              <a:spcBef>
                <a:spcPts val="800"/>
              </a:spcBef>
              <a:buClr>
                <a:schemeClr val="accent1"/>
              </a:buClr>
              <a:buSzPct val="100000"/>
              <a:buFont typeface="Noto Sans Symbols"/>
              <a:buChar char="●"/>
            </a:pPr>
            <a:r>
              <a:rPr lang="en" sz="2200" dirty="0">
                <a:solidFill>
                  <a:schemeClr val="dk2"/>
                </a:solidFill>
                <a:latin typeface="Source Sans Pro"/>
                <a:ea typeface="Source Sans Pro"/>
                <a:cs typeface="Source Sans Pro"/>
                <a:sym typeface="Source Sans Pro"/>
              </a:rPr>
              <a:t>Calorimetry experiment allows students to determine the energy content of various different foods while utilizing principles of energy conservation and energy transfer. </a:t>
            </a:r>
          </a:p>
        </p:txBody>
      </p:sp>
      <p:pic>
        <p:nvPicPr>
          <p:cNvPr id="258" name="Shape 258" descr="Image result for algae drinks"/>
          <p:cNvPicPr preferRelativeResize="0"/>
          <p:nvPr/>
        </p:nvPicPr>
        <p:blipFill>
          <a:blip r:embed="rId6">
            <a:alphaModFix/>
          </a:blip>
          <a:stretch>
            <a:fillRect/>
          </a:stretch>
        </p:blipFill>
        <p:spPr>
          <a:xfrm>
            <a:off x="6304469" y="678237"/>
            <a:ext cx="1254131" cy="2114313"/>
          </a:xfrm>
          <a:prstGeom prst="rect">
            <a:avLst/>
          </a:prstGeom>
          <a:noFill/>
          <a:ln>
            <a:noFill/>
          </a:ln>
        </p:spPr>
      </p:pic>
      <p:pic>
        <p:nvPicPr>
          <p:cNvPr id="259" name="Shape 259"/>
          <p:cNvPicPr preferRelativeResize="0"/>
          <p:nvPr/>
        </p:nvPicPr>
        <p:blipFill rotWithShape="1">
          <a:blip r:embed="rId7">
            <a:alphaModFix/>
          </a:blip>
          <a:srcRect l="21767" t="9798" r="23251" b="11560"/>
          <a:stretch/>
        </p:blipFill>
        <p:spPr>
          <a:xfrm>
            <a:off x="5105401" y="1887225"/>
            <a:ext cx="917850" cy="1125831"/>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Shape 264"/>
          <p:cNvPicPr preferRelativeResize="0"/>
          <p:nvPr/>
        </p:nvPicPr>
        <p:blipFill rotWithShape="1">
          <a:blip r:embed="rId3">
            <a:alphaModFix/>
          </a:blip>
          <a:srcRect t="87092"/>
          <a:stretch/>
        </p:blipFill>
        <p:spPr>
          <a:xfrm>
            <a:off x="0" y="0"/>
            <a:ext cx="9143998" cy="783799"/>
          </a:xfrm>
          <a:prstGeom prst="rect">
            <a:avLst/>
          </a:prstGeom>
          <a:noFill/>
          <a:ln>
            <a:noFill/>
          </a:ln>
        </p:spPr>
      </p:pic>
      <p:sp>
        <p:nvSpPr>
          <p:cNvPr id="265" name="Shape 265"/>
          <p:cNvSpPr txBox="1">
            <a:spLocks noGrp="1"/>
          </p:cNvSpPr>
          <p:nvPr>
            <p:ph type="title"/>
          </p:nvPr>
        </p:nvSpPr>
        <p:spPr>
          <a:xfrm>
            <a:off x="311700" y="445025"/>
            <a:ext cx="8520600" cy="572700"/>
          </a:xfrm>
          <a:prstGeom prst="rect">
            <a:avLst/>
          </a:prstGeom>
        </p:spPr>
        <p:txBody>
          <a:bodyPr lIns="23375" tIns="23375" rIns="23375" bIns="23375" anchor="ctr" anchorCtr="0">
            <a:noAutofit/>
          </a:bodyPr>
          <a:lstStyle/>
          <a:p>
            <a:pPr lvl="0">
              <a:spcBef>
                <a:spcPts val="0"/>
              </a:spcBef>
              <a:buNone/>
            </a:pPr>
            <a:r>
              <a:rPr lang="en" dirty="0">
                <a:solidFill>
                  <a:srgbClr val="FFFFFF"/>
                </a:solidFill>
              </a:rPr>
              <a:t>Algae Derived Gel</a:t>
            </a:r>
            <a:endParaRPr lang="en" dirty="0"/>
          </a:p>
          <a:p>
            <a:pPr lvl="0">
              <a:spcBef>
                <a:spcPts val="0"/>
              </a:spcBef>
              <a:buNone/>
            </a:pPr>
            <a:endParaRPr dirty="0"/>
          </a:p>
        </p:txBody>
      </p:sp>
      <p:sp>
        <p:nvSpPr>
          <p:cNvPr id="266" name="Shape 266"/>
          <p:cNvSpPr txBox="1">
            <a:spLocks noGrp="1"/>
          </p:cNvSpPr>
          <p:nvPr>
            <p:ph type="body" idx="1"/>
          </p:nvPr>
        </p:nvSpPr>
        <p:spPr>
          <a:xfrm>
            <a:off x="237550" y="783800"/>
            <a:ext cx="8835900" cy="4292400"/>
          </a:xfrm>
          <a:prstGeom prst="rect">
            <a:avLst/>
          </a:prstGeom>
        </p:spPr>
        <p:txBody>
          <a:bodyPr lIns="23375" tIns="23375" rIns="23375" bIns="23375" anchor="t" anchorCtr="0">
            <a:noAutofit/>
          </a:bodyPr>
          <a:lstStyle/>
          <a:p>
            <a:pPr marL="457200" lvl="0" indent="-368300">
              <a:spcBef>
                <a:spcPts val="0"/>
              </a:spcBef>
              <a:buSzPct val="100000"/>
              <a:buFont typeface="Wingdings" panose="05000000000000000000" pitchFamily="2" charset="2"/>
              <a:buChar char="§"/>
            </a:pPr>
            <a:r>
              <a:rPr lang="en" sz="2200" dirty="0"/>
              <a:t>Fun experiment that can help show the relationship between algae, chemistry, and engineering for future chemical engineers.</a:t>
            </a:r>
          </a:p>
          <a:p>
            <a:pPr marL="457200" lvl="0" indent="-368300">
              <a:spcBef>
                <a:spcPts val="0"/>
              </a:spcBef>
              <a:buSzPct val="100000"/>
              <a:buFont typeface="Wingdings" panose="05000000000000000000" pitchFamily="2" charset="2"/>
              <a:buChar char="§"/>
            </a:pPr>
            <a:r>
              <a:rPr lang="en" sz="2200" dirty="0"/>
              <a:t>Sodium Alginate from brown seaweed (kelp) is a polymer of glucose molecules </a:t>
            </a:r>
          </a:p>
          <a:p>
            <a:pPr marL="457200" lvl="0" indent="-368300">
              <a:spcBef>
                <a:spcPts val="0"/>
              </a:spcBef>
              <a:buSzPct val="100000"/>
              <a:buFont typeface="Wingdings" panose="05000000000000000000" pitchFamily="2" charset="2"/>
              <a:buChar char="§"/>
            </a:pPr>
            <a:r>
              <a:rPr lang="en" sz="2200" dirty="0"/>
              <a:t>When combined with calcium acetate, a non-soluble calcium alginate is formed, creating a gel-like slime</a:t>
            </a:r>
          </a:p>
          <a:p>
            <a:pPr marL="457200" lvl="0" indent="-368300" rtl="0">
              <a:spcBef>
                <a:spcPts val="0"/>
              </a:spcBef>
              <a:buSzPct val="100000"/>
              <a:buFont typeface="Wingdings" panose="05000000000000000000" pitchFamily="2" charset="2"/>
              <a:buChar char="§"/>
            </a:pPr>
            <a:r>
              <a:rPr lang="en" sz="2200" dirty="0"/>
              <a:t>Typically this product is used in the food industry to create artificial caviar</a:t>
            </a:r>
          </a:p>
          <a:p>
            <a:pPr marL="0" lvl="0" indent="457200" rtl="0">
              <a:spcBef>
                <a:spcPts val="0"/>
              </a:spcBef>
              <a:buNone/>
            </a:pPr>
            <a:endParaRPr sz="2200" dirty="0"/>
          </a:p>
          <a:p>
            <a:pPr marL="0" lvl="0" indent="457200" rtl="0">
              <a:spcBef>
                <a:spcPts val="0"/>
              </a:spcBef>
              <a:buNone/>
            </a:pPr>
            <a:endParaRPr sz="2200" dirty="0"/>
          </a:p>
        </p:txBody>
      </p:sp>
      <p:pic>
        <p:nvPicPr>
          <p:cNvPr id="267" name="Shape 267"/>
          <p:cNvPicPr preferRelativeResize="0"/>
          <p:nvPr/>
        </p:nvPicPr>
        <p:blipFill>
          <a:blip r:embed="rId4">
            <a:alphaModFix/>
          </a:blip>
          <a:stretch>
            <a:fillRect/>
          </a:stretch>
        </p:blipFill>
        <p:spPr>
          <a:xfrm>
            <a:off x="6878224" y="3461625"/>
            <a:ext cx="1891950" cy="1418974"/>
          </a:xfrm>
          <a:prstGeom prst="rect">
            <a:avLst/>
          </a:prstGeom>
          <a:noFill/>
          <a:ln>
            <a:noFill/>
          </a:ln>
        </p:spPr>
      </p:pic>
      <p:pic>
        <p:nvPicPr>
          <p:cNvPr id="268" name="Shape 268"/>
          <p:cNvPicPr preferRelativeResize="0"/>
          <p:nvPr/>
        </p:nvPicPr>
        <p:blipFill rotWithShape="1">
          <a:blip r:embed="rId5">
            <a:alphaModFix/>
          </a:blip>
          <a:srcRect l="10868" t="38975" r="14231" b="21050"/>
          <a:stretch/>
        </p:blipFill>
        <p:spPr>
          <a:xfrm>
            <a:off x="2150450" y="3484075"/>
            <a:ext cx="4577224" cy="1374074"/>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Shape 264"/>
          <p:cNvPicPr preferRelativeResize="0"/>
          <p:nvPr/>
        </p:nvPicPr>
        <p:blipFill rotWithShape="1">
          <a:blip r:embed="rId3">
            <a:alphaModFix/>
          </a:blip>
          <a:srcRect t="87092"/>
          <a:stretch/>
        </p:blipFill>
        <p:spPr>
          <a:xfrm>
            <a:off x="0" y="0"/>
            <a:ext cx="9143998" cy="783799"/>
          </a:xfrm>
          <a:prstGeom prst="rect">
            <a:avLst/>
          </a:prstGeom>
          <a:noFill/>
          <a:ln>
            <a:noFill/>
          </a:ln>
        </p:spPr>
      </p:pic>
      <p:sp>
        <p:nvSpPr>
          <p:cNvPr id="265" name="Shape 265"/>
          <p:cNvSpPr txBox="1">
            <a:spLocks noGrp="1"/>
          </p:cNvSpPr>
          <p:nvPr>
            <p:ph type="title"/>
          </p:nvPr>
        </p:nvSpPr>
        <p:spPr>
          <a:prstGeom prst="rect">
            <a:avLst/>
          </a:prstGeom>
        </p:spPr>
        <p:txBody>
          <a:bodyPr lIns="23375" tIns="23375" rIns="23375" bIns="23375" anchor="ctr" anchorCtr="0">
            <a:noAutofit/>
          </a:bodyPr>
          <a:lstStyle/>
          <a:p>
            <a:pPr lvl="0">
              <a:spcBef>
                <a:spcPts val="0"/>
              </a:spcBef>
              <a:buNone/>
            </a:pPr>
            <a:r>
              <a:rPr lang="en" dirty="0">
                <a:solidFill>
                  <a:srgbClr val="FFFFFF"/>
                </a:solidFill>
              </a:rPr>
              <a:t>Algae Derived Gel</a:t>
            </a:r>
            <a:endParaRPr lang="en" dirty="0"/>
          </a:p>
          <a:p>
            <a:pPr lvl="0">
              <a:spcBef>
                <a:spcPts val="0"/>
              </a:spcBef>
              <a:buNone/>
            </a:pPr>
            <a:endParaRPr dirty="0"/>
          </a:p>
        </p:txBody>
      </p:sp>
      <p:sp>
        <p:nvSpPr>
          <p:cNvPr id="266" name="Shape 266"/>
          <p:cNvSpPr txBox="1">
            <a:spLocks noGrp="1"/>
          </p:cNvSpPr>
          <p:nvPr>
            <p:ph type="body" idx="1"/>
          </p:nvPr>
        </p:nvSpPr>
        <p:spPr>
          <a:xfrm>
            <a:off x="124907" y="783799"/>
            <a:ext cx="4599493" cy="1940351"/>
          </a:xfrm>
          <a:prstGeom prst="rect">
            <a:avLst/>
          </a:prstGeom>
        </p:spPr>
        <p:txBody>
          <a:bodyPr lIns="23375" tIns="23375" rIns="23375" bIns="23375" anchor="t" anchorCtr="0">
            <a:noAutofit/>
          </a:bodyPr>
          <a:lstStyle/>
          <a:p>
            <a:pPr marL="0" lvl="0" indent="457200" rtl="0">
              <a:spcBef>
                <a:spcPts val="0"/>
              </a:spcBef>
              <a:buNone/>
            </a:pPr>
            <a:endParaRPr sz="3200" dirty="0"/>
          </a:p>
          <a:p>
            <a:pPr marL="342900" indent="-342900">
              <a:spcBef>
                <a:spcPts val="0"/>
              </a:spcBef>
              <a:buFont typeface="Wingdings" panose="05000000000000000000" pitchFamily="2" charset="2"/>
              <a:buChar char="§"/>
            </a:pPr>
            <a:r>
              <a:rPr lang="en-GB" sz="3200" dirty="0"/>
              <a:t>Materials Industry</a:t>
            </a:r>
          </a:p>
          <a:p>
            <a:pPr marL="850900" lvl="1" indent="-342900">
              <a:spcBef>
                <a:spcPts val="0"/>
              </a:spcBef>
              <a:buFont typeface="Wingdings" panose="05000000000000000000" pitchFamily="2" charset="2"/>
              <a:buChar char="§"/>
            </a:pPr>
            <a:r>
              <a:rPr lang="en-GB" sz="2400" dirty="0"/>
              <a:t>Stress, Strain, Young’s Modulus, Viscosity</a:t>
            </a:r>
          </a:p>
          <a:p>
            <a:pPr marL="850900" lvl="1" indent="-342900">
              <a:spcBef>
                <a:spcPts val="0"/>
              </a:spcBef>
              <a:buFont typeface="Wingdings" panose="05000000000000000000" pitchFamily="2" charset="2"/>
              <a:buChar char="§"/>
            </a:pPr>
            <a:endParaRPr lang="en-GB" sz="2400" dirty="0"/>
          </a:p>
          <a:p>
            <a:pPr marL="850900" lvl="1" indent="-342900">
              <a:spcBef>
                <a:spcPts val="0"/>
              </a:spcBef>
              <a:buFont typeface="Wingdings" panose="05000000000000000000" pitchFamily="2" charset="2"/>
              <a:buChar char="§"/>
            </a:pPr>
            <a:endParaRPr lang="en-GB" sz="2400" dirty="0"/>
          </a:p>
          <a:p>
            <a:pPr marL="0" lvl="0" indent="457200" rtl="0">
              <a:spcBef>
                <a:spcPts val="0"/>
              </a:spcBef>
              <a:buNone/>
            </a:pPr>
            <a:endParaRPr sz="3200" dirty="0"/>
          </a:p>
        </p:txBody>
      </p:sp>
      <p:pic>
        <p:nvPicPr>
          <p:cNvPr id="7" name="Shape 134" descr="Image result for algae surfboards"/>
          <p:cNvPicPr preferRelativeResize="0"/>
          <p:nvPr/>
        </p:nvPicPr>
        <p:blipFill rotWithShape="1">
          <a:blip r:embed="rId4">
            <a:alphaModFix/>
          </a:blip>
          <a:srcRect l="10315" r="63785"/>
          <a:stretch/>
        </p:blipFill>
        <p:spPr>
          <a:xfrm>
            <a:off x="2515777" y="2647950"/>
            <a:ext cx="1295400" cy="2362200"/>
          </a:xfrm>
          <a:prstGeom prst="rect">
            <a:avLst/>
          </a:prstGeom>
          <a:noFill/>
          <a:ln>
            <a:noFill/>
          </a:ln>
        </p:spPr>
      </p:pic>
      <p:pic>
        <p:nvPicPr>
          <p:cNvPr id="8" name="Shape 135" descr="Image result for algae healing wounds"/>
          <p:cNvPicPr preferRelativeResize="0"/>
          <p:nvPr/>
        </p:nvPicPr>
        <p:blipFill rotWithShape="1">
          <a:blip r:embed="rId5">
            <a:alphaModFix/>
          </a:blip>
          <a:srcRect l="18315" r="6895"/>
          <a:stretch/>
        </p:blipFill>
        <p:spPr>
          <a:xfrm>
            <a:off x="124907" y="3165049"/>
            <a:ext cx="2237293" cy="1524000"/>
          </a:xfrm>
          <a:prstGeom prst="rect">
            <a:avLst/>
          </a:prstGeom>
          <a:noFill/>
          <a:ln>
            <a:noFill/>
          </a:ln>
        </p:spPr>
      </p:pic>
      <p:pic>
        <p:nvPicPr>
          <p:cNvPr id="10" name="Picture 9"/>
          <p:cNvPicPr>
            <a:picLocks noChangeAspect="1"/>
          </p:cNvPicPr>
          <p:nvPr/>
        </p:nvPicPr>
        <p:blipFill rotWithShape="1">
          <a:blip r:embed="rId6"/>
          <a:srcRect l="15833" t="7096" r="15416" b="9200"/>
          <a:stretch/>
        </p:blipFill>
        <p:spPr>
          <a:xfrm>
            <a:off x="4115977" y="816596"/>
            <a:ext cx="5028021" cy="3443432"/>
          </a:xfrm>
          <a:prstGeom prst="rect">
            <a:avLst/>
          </a:prstGeom>
        </p:spPr>
      </p:pic>
    </p:spTree>
    <p:extLst>
      <p:ext uri="{BB962C8B-B14F-4D97-AF65-F5344CB8AC3E}">
        <p14:creationId xmlns:p14="http://schemas.microsoft.com/office/powerpoint/2010/main" val="4346202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Shape 104"/>
          <p:cNvPicPr preferRelativeResize="0"/>
          <p:nvPr/>
        </p:nvPicPr>
        <p:blipFill rotWithShape="1">
          <a:blip r:embed="rId3">
            <a:alphaModFix/>
          </a:blip>
          <a:srcRect t="87092"/>
          <a:stretch/>
        </p:blipFill>
        <p:spPr>
          <a:xfrm>
            <a:off x="0" y="0"/>
            <a:ext cx="9143998" cy="783799"/>
          </a:xfrm>
          <a:prstGeom prst="rect">
            <a:avLst/>
          </a:prstGeom>
          <a:noFill/>
          <a:ln>
            <a:noFill/>
          </a:ln>
        </p:spPr>
      </p:pic>
      <p:sp>
        <p:nvSpPr>
          <p:cNvPr id="105" name="Shape 105"/>
          <p:cNvSpPr txBox="1">
            <a:spLocks noGrp="1"/>
          </p:cNvSpPr>
          <p:nvPr>
            <p:ph type="title"/>
          </p:nvPr>
        </p:nvSpPr>
        <p:spPr>
          <a:xfrm>
            <a:off x="311700" y="445025"/>
            <a:ext cx="8520600" cy="572700"/>
          </a:xfrm>
          <a:prstGeom prst="rect">
            <a:avLst/>
          </a:prstGeom>
        </p:spPr>
        <p:txBody>
          <a:bodyPr lIns="23375" tIns="23375" rIns="23375" bIns="23375" anchor="ctr" anchorCtr="0">
            <a:noAutofit/>
          </a:bodyPr>
          <a:lstStyle/>
          <a:p>
            <a:pPr lvl="0">
              <a:spcBef>
                <a:spcPts val="0"/>
              </a:spcBef>
              <a:buNone/>
            </a:pPr>
            <a:r>
              <a:rPr lang="en" dirty="0">
                <a:solidFill>
                  <a:srgbClr val="FFFFFF"/>
                </a:solidFill>
              </a:rPr>
              <a:t>Introduction of the Project</a:t>
            </a:r>
          </a:p>
          <a:p>
            <a:pPr lvl="0">
              <a:spcBef>
                <a:spcPts val="0"/>
              </a:spcBef>
              <a:buNone/>
            </a:pPr>
            <a:endParaRPr dirty="0"/>
          </a:p>
        </p:txBody>
      </p:sp>
      <p:sp>
        <p:nvSpPr>
          <p:cNvPr id="106" name="Shape 106"/>
          <p:cNvSpPr txBox="1">
            <a:spLocks noGrp="1"/>
          </p:cNvSpPr>
          <p:nvPr>
            <p:ph type="body" idx="1"/>
          </p:nvPr>
        </p:nvSpPr>
        <p:spPr>
          <a:xfrm>
            <a:off x="0" y="792884"/>
            <a:ext cx="6384388" cy="1752600"/>
          </a:xfrm>
          <a:prstGeom prst="rect">
            <a:avLst/>
          </a:prstGeom>
        </p:spPr>
        <p:txBody>
          <a:bodyPr lIns="23375" tIns="23375" rIns="23375" bIns="23375" anchor="t" anchorCtr="0">
            <a:noAutofit/>
          </a:bodyPr>
          <a:lstStyle/>
          <a:p>
            <a:pPr marL="457200" lvl="0" indent="-368300" rtl="0">
              <a:spcBef>
                <a:spcPts val="0"/>
              </a:spcBef>
              <a:buSzPct val="100000"/>
              <a:buFont typeface="Wingdings" panose="05000000000000000000" pitchFamily="2" charset="2"/>
              <a:buChar char="§"/>
            </a:pPr>
            <a:r>
              <a:rPr lang="en" sz="2800" dirty="0"/>
              <a:t>3 Year Project funded by the NSF titled “Algae Grows the Future”for developing STEM activities entwined with the Humanities and Social Sciences</a:t>
            </a:r>
          </a:p>
          <a:p>
            <a:pPr marL="457200" lvl="0" indent="-368300" rtl="0">
              <a:spcBef>
                <a:spcPts val="0"/>
              </a:spcBef>
              <a:buSzPct val="100000"/>
              <a:buFont typeface="Wingdings" panose="05000000000000000000" pitchFamily="2" charset="2"/>
              <a:buChar char="§"/>
            </a:pPr>
            <a:endParaRPr lang="en" sz="2800" dirty="0"/>
          </a:p>
          <a:p>
            <a:pPr marL="457200" lvl="0" indent="-368300" rtl="0">
              <a:spcBef>
                <a:spcPts val="0"/>
              </a:spcBef>
              <a:buSzPct val="100000"/>
              <a:buFont typeface="Wingdings" panose="05000000000000000000" pitchFamily="2" charset="2"/>
              <a:buChar char="§"/>
            </a:pPr>
            <a:r>
              <a:rPr lang="en" sz="2800" dirty="0"/>
              <a:t>Innovative initiative between the Center for Aquatic Sciences at Adventure Aquarium in Camden, New Jersey</a:t>
            </a:r>
          </a:p>
          <a:p>
            <a:pPr marL="457200" lvl="0" indent="-368300" rtl="0">
              <a:spcBef>
                <a:spcPts val="0"/>
              </a:spcBef>
              <a:buSzPct val="100000"/>
              <a:buFont typeface="Wingdings" panose="05000000000000000000" pitchFamily="2" charset="2"/>
              <a:buChar char="§"/>
            </a:pPr>
            <a:endParaRPr lang="en" sz="2800" dirty="0"/>
          </a:p>
          <a:p>
            <a:pPr marL="457200" lvl="0" indent="-368300" rtl="0">
              <a:spcBef>
                <a:spcPts val="0"/>
              </a:spcBef>
              <a:buSzPct val="100000"/>
              <a:buFont typeface="Wingdings" panose="05000000000000000000" pitchFamily="2" charset="2"/>
              <a:buChar char="§"/>
            </a:pPr>
            <a:endParaRPr lang="en" sz="2800" dirty="0"/>
          </a:p>
          <a:p>
            <a:pPr marL="0" lvl="0" indent="0" rtl="0">
              <a:spcBef>
                <a:spcPts val="0"/>
              </a:spcBef>
              <a:buNone/>
            </a:pPr>
            <a:endParaRPr sz="3200" dirty="0">
              <a:solidFill>
                <a:srgbClr val="CC4125"/>
              </a:solidFill>
              <a:latin typeface="Arial"/>
              <a:ea typeface="Arial"/>
              <a:cs typeface="Arial"/>
              <a:sym typeface="Arial"/>
            </a:endParaRPr>
          </a:p>
          <a:p>
            <a:pPr marL="0" lvl="0" indent="0" rtl="0">
              <a:spcBef>
                <a:spcPts val="0"/>
              </a:spcBef>
              <a:buNone/>
            </a:pPr>
            <a:endParaRPr sz="3200" dirty="0">
              <a:solidFill>
                <a:srgbClr val="CC4125"/>
              </a:solidFill>
            </a:endParaRPr>
          </a:p>
        </p:txBody>
      </p:sp>
      <p:pic>
        <p:nvPicPr>
          <p:cNvPr id="2" name="Picture 1"/>
          <p:cNvPicPr>
            <a:picLocks noChangeAspect="1"/>
          </p:cNvPicPr>
          <p:nvPr/>
        </p:nvPicPr>
        <p:blipFill rotWithShape="1">
          <a:blip r:embed="rId4"/>
          <a:srcRect l="8333" t="10000" r="5834" b="29259"/>
          <a:stretch/>
        </p:blipFill>
        <p:spPr>
          <a:xfrm>
            <a:off x="5410201" y="2419350"/>
            <a:ext cx="3733798" cy="183619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body" idx="1"/>
          </p:nvPr>
        </p:nvSpPr>
        <p:spPr>
          <a:xfrm>
            <a:off x="9924" y="1236627"/>
            <a:ext cx="3367500" cy="4166700"/>
          </a:xfrm>
          <a:prstGeom prst="rect">
            <a:avLst/>
          </a:prstGeom>
        </p:spPr>
        <p:txBody>
          <a:bodyPr lIns="23375" tIns="23375" rIns="23375" bIns="23375" anchor="t" anchorCtr="0">
            <a:noAutofit/>
          </a:bodyPr>
          <a:lstStyle/>
          <a:p>
            <a:pPr lvl="0">
              <a:spcBef>
                <a:spcPts val="0"/>
              </a:spcBef>
              <a:buNone/>
            </a:pPr>
            <a:r>
              <a:rPr lang="en" sz="1800" b="1" dirty="0">
                <a:solidFill>
                  <a:srgbClr val="980000"/>
                </a:solidFill>
              </a:rPr>
              <a:t>Semester Project</a:t>
            </a:r>
          </a:p>
          <a:p>
            <a:pPr lvl="0">
              <a:spcBef>
                <a:spcPts val="0"/>
              </a:spcBef>
              <a:buNone/>
            </a:pPr>
            <a:r>
              <a:rPr lang="en" sz="1800" dirty="0"/>
              <a:t>Divide teams and assign a state (USA) or a country</a:t>
            </a:r>
          </a:p>
          <a:p>
            <a:pPr lvl="0">
              <a:spcBef>
                <a:spcPts val="0"/>
              </a:spcBef>
              <a:buNone/>
            </a:pPr>
            <a:r>
              <a:rPr lang="en" sz="1800" dirty="0"/>
              <a:t>Teams research government, religion, society, culture, resources and the status of science &amp; technology</a:t>
            </a:r>
          </a:p>
          <a:p>
            <a:pPr lvl="0">
              <a:spcBef>
                <a:spcPts val="0"/>
              </a:spcBef>
              <a:buNone/>
            </a:pPr>
            <a:r>
              <a:rPr lang="en" sz="1800" dirty="0"/>
              <a:t>Teams research how algae can help “Grow the Future” of their assigned community.  They will identify challenges - both scientific and social that can deter use of algae.</a:t>
            </a:r>
          </a:p>
          <a:p>
            <a:pPr lvl="0">
              <a:spcBef>
                <a:spcPts val="0"/>
              </a:spcBef>
              <a:buNone/>
            </a:pPr>
            <a:r>
              <a:rPr lang="en" sz="1800" dirty="0"/>
              <a:t>  </a:t>
            </a:r>
          </a:p>
        </p:txBody>
      </p:sp>
      <p:pic>
        <p:nvPicPr>
          <p:cNvPr id="150" name="Shape 150"/>
          <p:cNvPicPr preferRelativeResize="0"/>
          <p:nvPr/>
        </p:nvPicPr>
        <p:blipFill rotWithShape="1">
          <a:blip r:embed="rId3">
            <a:alphaModFix/>
          </a:blip>
          <a:srcRect t="87092"/>
          <a:stretch/>
        </p:blipFill>
        <p:spPr>
          <a:xfrm>
            <a:off x="0" y="0"/>
            <a:ext cx="9143998" cy="1047750"/>
          </a:xfrm>
          <a:prstGeom prst="rect">
            <a:avLst/>
          </a:prstGeom>
          <a:noFill/>
          <a:ln>
            <a:noFill/>
          </a:ln>
        </p:spPr>
      </p:pic>
      <p:sp>
        <p:nvSpPr>
          <p:cNvPr id="151" name="Shape 151"/>
          <p:cNvSpPr txBox="1">
            <a:spLocks noGrp="1"/>
          </p:cNvSpPr>
          <p:nvPr>
            <p:ph type="title"/>
          </p:nvPr>
        </p:nvSpPr>
        <p:spPr>
          <a:xfrm>
            <a:off x="45275" y="132875"/>
            <a:ext cx="9044100" cy="572700"/>
          </a:xfrm>
          <a:prstGeom prst="rect">
            <a:avLst/>
          </a:prstGeom>
        </p:spPr>
        <p:txBody>
          <a:bodyPr lIns="23375" tIns="23375" rIns="23375" bIns="23375" anchor="ctr" anchorCtr="0">
            <a:noAutofit/>
          </a:bodyPr>
          <a:lstStyle/>
          <a:p>
            <a:pPr lvl="0">
              <a:spcBef>
                <a:spcPts val="0"/>
              </a:spcBef>
              <a:buNone/>
            </a:pPr>
            <a:r>
              <a:rPr lang="en" sz="3600" b="1" dirty="0">
                <a:solidFill>
                  <a:schemeClr val="lt1"/>
                </a:solidFill>
              </a:rPr>
              <a:t>HUMANITIES INTEGRATION</a:t>
            </a:r>
          </a:p>
        </p:txBody>
      </p:sp>
      <p:sp>
        <p:nvSpPr>
          <p:cNvPr id="152" name="Shape 152"/>
          <p:cNvSpPr txBox="1">
            <a:spLocks noGrp="1"/>
          </p:cNvSpPr>
          <p:nvPr>
            <p:ph type="body" idx="1"/>
          </p:nvPr>
        </p:nvSpPr>
        <p:spPr>
          <a:xfrm>
            <a:off x="3392518" y="1200853"/>
            <a:ext cx="2657700" cy="4166700"/>
          </a:xfrm>
          <a:prstGeom prst="rect">
            <a:avLst/>
          </a:prstGeom>
        </p:spPr>
        <p:txBody>
          <a:bodyPr lIns="23375" tIns="23375" rIns="23375" bIns="23375" anchor="t" anchorCtr="0">
            <a:noAutofit/>
          </a:bodyPr>
          <a:lstStyle/>
          <a:p>
            <a:pPr lvl="0" rtl="0">
              <a:spcBef>
                <a:spcPts val="0"/>
              </a:spcBef>
              <a:buNone/>
            </a:pPr>
            <a:r>
              <a:rPr lang="en" sz="1800" b="1" dirty="0">
                <a:solidFill>
                  <a:srgbClr val="980000"/>
                </a:solidFill>
              </a:rPr>
              <a:t>Other Assignments</a:t>
            </a:r>
          </a:p>
          <a:p>
            <a:pPr lvl="0">
              <a:spcBef>
                <a:spcPts val="0"/>
              </a:spcBef>
              <a:buNone/>
            </a:pPr>
            <a:r>
              <a:rPr lang="en" sz="1800" b="1" i="1" dirty="0"/>
              <a:t>Movies/Documentaries</a:t>
            </a:r>
          </a:p>
          <a:p>
            <a:pPr lvl="0">
              <a:spcBef>
                <a:spcPts val="0"/>
              </a:spcBef>
              <a:buNone/>
            </a:pPr>
            <a:r>
              <a:rPr lang="en" sz="1800" dirty="0"/>
              <a:t>Water Wars</a:t>
            </a:r>
          </a:p>
          <a:p>
            <a:pPr lvl="0">
              <a:spcBef>
                <a:spcPts val="0"/>
              </a:spcBef>
              <a:buNone/>
            </a:pPr>
            <a:r>
              <a:rPr lang="en" sz="1800" dirty="0"/>
              <a:t>Erin Brockovich</a:t>
            </a:r>
          </a:p>
          <a:p>
            <a:pPr lvl="0">
              <a:spcBef>
                <a:spcPts val="0"/>
              </a:spcBef>
              <a:buNone/>
            </a:pPr>
            <a:r>
              <a:rPr lang="en" sz="1800" dirty="0"/>
              <a:t>Civil Action</a:t>
            </a:r>
          </a:p>
          <a:p>
            <a:pPr lvl="0">
              <a:spcBef>
                <a:spcPts val="0"/>
              </a:spcBef>
              <a:buNone/>
            </a:pPr>
            <a:r>
              <a:rPr lang="en" sz="1800" dirty="0"/>
              <a:t>Whale Rider</a:t>
            </a:r>
          </a:p>
          <a:p>
            <a:pPr lvl="0">
              <a:spcBef>
                <a:spcPts val="0"/>
              </a:spcBef>
              <a:buNone/>
            </a:pPr>
            <a:r>
              <a:rPr lang="en" sz="1800" dirty="0"/>
              <a:t>Bhopal Express</a:t>
            </a:r>
          </a:p>
          <a:p>
            <a:pPr lvl="0">
              <a:spcBef>
                <a:spcPts val="0"/>
              </a:spcBef>
              <a:buNone/>
            </a:pPr>
            <a:r>
              <a:rPr lang="en" sz="1800" dirty="0"/>
              <a:t>Rabbit Proof Fence</a:t>
            </a:r>
          </a:p>
          <a:p>
            <a:pPr lvl="0" rtl="0">
              <a:spcBef>
                <a:spcPts val="0"/>
              </a:spcBef>
              <a:buNone/>
            </a:pPr>
            <a:r>
              <a:rPr lang="en" sz="1800" dirty="0"/>
              <a:t>Good Intentions</a:t>
            </a:r>
          </a:p>
          <a:p>
            <a:pPr lvl="0" rtl="0">
              <a:spcBef>
                <a:spcPts val="0"/>
              </a:spcBef>
              <a:buNone/>
            </a:pPr>
            <a:r>
              <a:rPr lang="en" sz="1800" dirty="0"/>
              <a:t>The Hidden Figures</a:t>
            </a:r>
          </a:p>
          <a:p>
            <a:pPr lvl="0" rtl="0">
              <a:spcBef>
                <a:spcPts val="0"/>
              </a:spcBef>
              <a:buNone/>
            </a:pPr>
            <a:r>
              <a:rPr lang="en" sz="1800" dirty="0"/>
              <a:t>The Wind Rises</a:t>
            </a:r>
          </a:p>
          <a:p>
            <a:pPr lvl="0" rtl="0">
              <a:spcBef>
                <a:spcPts val="0"/>
              </a:spcBef>
              <a:buNone/>
            </a:pPr>
            <a:endParaRPr sz="1800" dirty="0"/>
          </a:p>
        </p:txBody>
      </p:sp>
      <p:sp>
        <p:nvSpPr>
          <p:cNvPr id="153" name="Shape 153"/>
          <p:cNvSpPr txBox="1">
            <a:spLocks noGrp="1"/>
          </p:cNvSpPr>
          <p:nvPr>
            <p:ph type="body" idx="1"/>
          </p:nvPr>
        </p:nvSpPr>
        <p:spPr>
          <a:xfrm>
            <a:off x="6324600" y="1100995"/>
            <a:ext cx="2657700" cy="3228300"/>
          </a:xfrm>
          <a:prstGeom prst="rect">
            <a:avLst/>
          </a:prstGeom>
        </p:spPr>
        <p:txBody>
          <a:bodyPr lIns="23375" tIns="23375" rIns="23375" bIns="23375" anchor="t" anchorCtr="0">
            <a:noAutofit/>
          </a:bodyPr>
          <a:lstStyle/>
          <a:p>
            <a:pPr lvl="0" rtl="0">
              <a:spcBef>
                <a:spcPts val="0"/>
              </a:spcBef>
              <a:buNone/>
            </a:pPr>
            <a:r>
              <a:rPr lang="en" sz="1800" b="1" dirty="0">
                <a:solidFill>
                  <a:srgbClr val="980000"/>
                </a:solidFill>
              </a:rPr>
              <a:t>Other Assignments</a:t>
            </a:r>
          </a:p>
          <a:p>
            <a:pPr lvl="0">
              <a:spcBef>
                <a:spcPts val="0"/>
              </a:spcBef>
              <a:buNone/>
            </a:pPr>
            <a:r>
              <a:rPr lang="en" sz="1800" b="1" i="1" dirty="0"/>
              <a:t>Select Readings</a:t>
            </a:r>
          </a:p>
          <a:p>
            <a:pPr lvl="0">
              <a:spcBef>
                <a:spcPts val="0"/>
              </a:spcBef>
              <a:buClr>
                <a:schemeClr val="dk1"/>
              </a:buClr>
              <a:buSzPct val="61111"/>
              <a:buFont typeface="Arial"/>
              <a:buNone/>
            </a:pPr>
            <a:r>
              <a:rPr lang="en" sz="1800" dirty="0"/>
              <a:t>Dark Lady of DNA</a:t>
            </a:r>
          </a:p>
          <a:p>
            <a:pPr lvl="0">
              <a:spcBef>
                <a:spcPts val="0"/>
              </a:spcBef>
              <a:buNone/>
            </a:pPr>
            <a:r>
              <a:rPr lang="en" sz="1800" dirty="0"/>
              <a:t>Flint Drinking Water Crisis</a:t>
            </a:r>
          </a:p>
          <a:p>
            <a:pPr lvl="0">
              <a:spcBef>
                <a:spcPts val="0"/>
              </a:spcBef>
              <a:buNone/>
            </a:pPr>
            <a:r>
              <a:rPr lang="en" sz="1800" dirty="0"/>
              <a:t>Ford Pinto Case Study</a:t>
            </a:r>
          </a:p>
          <a:p>
            <a:pPr lvl="0">
              <a:spcBef>
                <a:spcPts val="0"/>
              </a:spcBef>
              <a:buNone/>
            </a:pPr>
            <a:r>
              <a:rPr lang="en" sz="1800" dirty="0"/>
              <a:t>Cadillac Desert</a:t>
            </a:r>
          </a:p>
          <a:p>
            <a:pPr lvl="0" rtl="0">
              <a:spcBef>
                <a:spcPts val="0"/>
              </a:spcBef>
              <a:buNone/>
            </a:pPr>
            <a:r>
              <a:rPr lang="en" sz="1800" dirty="0"/>
              <a:t>An Inconvenient Truth</a:t>
            </a:r>
          </a:p>
          <a:p>
            <a:pPr lvl="0" rtl="0">
              <a:spcBef>
                <a:spcPts val="0"/>
              </a:spcBef>
              <a:buNone/>
            </a:pPr>
            <a:r>
              <a:rPr lang="en" sz="1800" dirty="0"/>
              <a:t>Billions in Change</a:t>
            </a:r>
          </a:p>
          <a:p>
            <a:pPr lvl="0" rtl="0">
              <a:spcBef>
                <a:spcPts val="0"/>
              </a:spcBef>
              <a:buNone/>
            </a:pPr>
            <a:endParaRPr sz="1800" dirty="0"/>
          </a:p>
        </p:txBody>
      </p:sp>
      <p:pic>
        <p:nvPicPr>
          <p:cNvPr id="154" name="Shape 154"/>
          <p:cNvPicPr preferRelativeResize="0"/>
          <p:nvPr/>
        </p:nvPicPr>
        <p:blipFill>
          <a:blip r:embed="rId4">
            <a:alphaModFix/>
          </a:blip>
          <a:stretch>
            <a:fillRect/>
          </a:stretch>
        </p:blipFill>
        <p:spPr>
          <a:xfrm>
            <a:off x="8525663" y="1100995"/>
            <a:ext cx="582924" cy="876800"/>
          </a:xfrm>
          <a:prstGeom prst="rect">
            <a:avLst/>
          </a:prstGeom>
          <a:noFill/>
          <a:ln>
            <a:noFill/>
          </a:ln>
        </p:spPr>
      </p:pic>
      <p:pic>
        <p:nvPicPr>
          <p:cNvPr id="155" name="Shape 155"/>
          <p:cNvPicPr preferRelativeResize="0"/>
          <p:nvPr/>
        </p:nvPicPr>
        <p:blipFill>
          <a:blip r:embed="rId5">
            <a:alphaModFix/>
          </a:blip>
          <a:stretch>
            <a:fillRect/>
          </a:stretch>
        </p:blipFill>
        <p:spPr>
          <a:xfrm>
            <a:off x="5744200" y="1726611"/>
            <a:ext cx="635800" cy="953726"/>
          </a:xfrm>
          <a:prstGeom prst="rect">
            <a:avLst/>
          </a:prstGeom>
          <a:noFill/>
          <a:ln>
            <a:noFill/>
          </a:ln>
        </p:spPr>
      </p:pic>
      <p:pic>
        <p:nvPicPr>
          <p:cNvPr id="156" name="Shape 156"/>
          <p:cNvPicPr preferRelativeResize="0"/>
          <p:nvPr/>
        </p:nvPicPr>
        <p:blipFill>
          <a:blip r:embed="rId6">
            <a:alphaModFix/>
          </a:blip>
          <a:stretch>
            <a:fillRect/>
          </a:stretch>
        </p:blipFill>
        <p:spPr>
          <a:xfrm>
            <a:off x="5744200" y="2702374"/>
            <a:ext cx="635800" cy="953686"/>
          </a:xfrm>
          <a:prstGeom prst="rect">
            <a:avLst/>
          </a:prstGeom>
          <a:noFill/>
          <a:ln>
            <a:noFill/>
          </a:ln>
        </p:spPr>
      </p:pic>
      <p:pic>
        <p:nvPicPr>
          <p:cNvPr id="157" name="Shape 157"/>
          <p:cNvPicPr preferRelativeResize="0"/>
          <p:nvPr/>
        </p:nvPicPr>
        <p:blipFill>
          <a:blip r:embed="rId7">
            <a:alphaModFix/>
          </a:blip>
          <a:stretch>
            <a:fillRect/>
          </a:stretch>
        </p:blipFill>
        <p:spPr>
          <a:xfrm>
            <a:off x="5580675" y="3701373"/>
            <a:ext cx="799324" cy="1253537"/>
          </a:xfrm>
          <a:prstGeom prst="rect">
            <a:avLst/>
          </a:prstGeom>
          <a:noFill/>
          <a:ln>
            <a:noFill/>
          </a:ln>
        </p:spPr>
      </p:pic>
      <p:sp>
        <p:nvSpPr>
          <p:cNvPr id="158" name="Shape 158"/>
          <p:cNvSpPr txBox="1"/>
          <p:nvPr/>
        </p:nvSpPr>
        <p:spPr>
          <a:xfrm>
            <a:off x="5580675" y="54625"/>
            <a:ext cx="3508800" cy="609900"/>
          </a:xfrm>
          <a:prstGeom prst="rect">
            <a:avLst/>
          </a:prstGeom>
          <a:noFill/>
          <a:ln>
            <a:noFill/>
          </a:ln>
        </p:spPr>
        <p:txBody>
          <a:bodyPr lIns="91425" tIns="91425" rIns="91425" bIns="91425" anchor="t" anchorCtr="0">
            <a:noAutofit/>
          </a:bodyPr>
          <a:lstStyle/>
          <a:p>
            <a:pPr lvl="0">
              <a:spcBef>
                <a:spcPts val="0"/>
              </a:spcBef>
              <a:buNone/>
            </a:pPr>
            <a:r>
              <a:rPr lang="en" b="1" dirty="0">
                <a:solidFill>
                  <a:schemeClr val="lt1"/>
                </a:solidFill>
              </a:rPr>
              <a:t>Ethics			  Social Injustices Gender Bias		       Public Policy</a:t>
            </a:r>
          </a:p>
          <a:p>
            <a:pPr lvl="0">
              <a:spcBef>
                <a:spcPts val="0"/>
              </a:spcBef>
              <a:buNone/>
            </a:pPr>
            <a:r>
              <a:rPr lang="en" b="1" dirty="0">
                <a:solidFill>
                  <a:schemeClr val="lt1"/>
                </a:solidFill>
              </a:rPr>
              <a:t>Diversity &amp; Inclusivity          Civilization</a:t>
            </a:r>
          </a:p>
          <a:p>
            <a:pPr lvl="0">
              <a:spcBef>
                <a:spcPts val="0"/>
              </a:spcBef>
              <a:buNone/>
            </a:pPr>
            <a:endParaRPr b="1" dirty="0">
              <a:solidFill>
                <a:schemeClr val="lt1"/>
              </a:solidFill>
            </a:endParaRPr>
          </a:p>
        </p:txBody>
      </p:sp>
      <p:pic>
        <p:nvPicPr>
          <p:cNvPr id="159" name="Shape 159"/>
          <p:cNvPicPr preferRelativeResize="0"/>
          <p:nvPr/>
        </p:nvPicPr>
        <p:blipFill>
          <a:blip r:embed="rId8">
            <a:alphaModFix/>
          </a:blip>
          <a:stretch>
            <a:fillRect/>
          </a:stretch>
        </p:blipFill>
        <p:spPr>
          <a:xfrm>
            <a:off x="7231651" y="3701372"/>
            <a:ext cx="921749" cy="1253537"/>
          </a:xfrm>
          <a:prstGeom prst="rect">
            <a:avLst/>
          </a:prstGeom>
          <a:noFill/>
          <a:ln>
            <a:noFill/>
          </a:ln>
        </p:spPr>
      </p:pic>
      <p:pic>
        <p:nvPicPr>
          <p:cNvPr id="13" name="Picture 4" descr="Image result for hidden figur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48850" y="3701374"/>
            <a:ext cx="713950" cy="12737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Shape 264"/>
          <p:cNvPicPr preferRelativeResize="0"/>
          <p:nvPr/>
        </p:nvPicPr>
        <p:blipFill rotWithShape="1">
          <a:blip r:embed="rId3">
            <a:alphaModFix/>
          </a:blip>
          <a:srcRect t="87092"/>
          <a:stretch/>
        </p:blipFill>
        <p:spPr>
          <a:xfrm>
            <a:off x="0" y="0"/>
            <a:ext cx="9143998" cy="783799"/>
          </a:xfrm>
          <a:prstGeom prst="rect">
            <a:avLst/>
          </a:prstGeom>
          <a:noFill/>
          <a:ln>
            <a:noFill/>
          </a:ln>
        </p:spPr>
      </p:pic>
      <p:sp>
        <p:nvSpPr>
          <p:cNvPr id="265" name="Shape 265"/>
          <p:cNvSpPr txBox="1">
            <a:spLocks noGrp="1"/>
          </p:cNvSpPr>
          <p:nvPr>
            <p:ph type="title"/>
          </p:nvPr>
        </p:nvSpPr>
        <p:spPr>
          <a:xfrm>
            <a:off x="311700" y="445025"/>
            <a:ext cx="8520600" cy="572700"/>
          </a:xfrm>
          <a:prstGeom prst="rect">
            <a:avLst/>
          </a:prstGeom>
        </p:spPr>
        <p:txBody>
          <a:bodyPr lIns="23375" tIns="23375" rIns="23375" bIns="23375" anchor="ctr" anchorCtr="0">
            <a:noAutofit/>
          </a:bodyPr>
          <a:lstStyle/>
          <a:p>
            <a:pPr lvl="0">
              <a:spcBef>
                <a:spcPts val="0"/>
              </a:spcBef>
              <a:buNone/>
            </a:pPr>
            <a:r>
              <a:rPr lang="en" dirty="0">
                <a:solidFill>
                  <a:srgbClr val="FFFFFF"/>
                </a:solidFill>
              </a:rPr>
              <a:t>Algae City Game</a:t>
            </a:r>
            <a:endParaRPr lang="en" dirty="0"/>
          </a:p>
          <a:p>
            <a:pPr lvl="0">
              <a:spcBef>
                <a:spcPts val="0"/>
              </a:spcBef>
              <a:buNone/>
            </a:pPr>
            <a:endParaRPr dirty="0"/>
          </a:p>
        </p:txBody>
      </p:sp>
      <p:sp>
        <p:nvSpPr>
          <p:cNvPr id="266" name="Shape 266"/>
          <p:cNvSpPr txBox="1">
            <a:spLocks noGrp="1"/>
          </p:cNvSpPr>
          <p:nvPr>
            <p:ph type="body" idx="1"/>
          </p:nvPr>
        </p:nvSpPr>
        <p:spPr>
          <a:xfrm>
            <a:off x="0" y="850595"/>
            <a:ext cx="4267200" cy="1611775"/>
          </a:xfrm>
          <a:prstGeom prst="rect">
            <a:avLst/>
          </a:prstGeom>
        </p:spPr>
        <p:txBody>
          <a:bodyPr lIns="23375" tIns="23375" rIns="23375" bIns="23375" anchor="t" anchorCtr="0">
            <a:noAutofit/>
          </a:bodyPr>
          <a:lstStyle/>
          <a:p>
            <a:pPr marL="171450" indent="0">
              <a:buNone/>
            </a:pPr>
            <a:r>
              <a:rPr lang="en-US" sz="2400" dirty="0"/>
              <a:t>A mixed-reality game series "</a:t>
            </a:r>
            <a:r>
              <a:rPr lang="en-US" sz="2400" b="1" i="1" dirty="0" err="1"/>
              <a:t>AlgaeCity</a:t>
            </a:r>
            <a:r>
              <a:rPr lang="en-US" sz="2400" dirty="0"/>
              <a:t>" for K-12 students, educators and freshman engineering students is currently under development.</a:t>
            </a:r>
          </a:p>
          <a:p>
            <a:pPr marL="342900" indent="-171450">
              <a:buFontTx/>
              <a:buChar char="●"/>
            </a:pPr>
            <a:endParaRPr lang="en-US" sz="2400" dirty="0"/>
          </a:p>
          <a:p>
            <a:pPr marL="0" lvl="0" indent="457200" rtl="0">
              <a:spcBef>
                <a:spcPts val="0"/>
              </a:spcBef>
              <a:buNone/>
            </a:pPr>
            <a:endParaRPr sz="2200" dirty="0"/>
          </a:p>
        </p:txBody>
      </p:sp>
      <p:pic>
        <p:nvPicPr>
          <p:cNvPr id="7" name="Picture 6"/>
          <p:cNvPicPr>
            <a:picLocks noChangeAspect="1"/>
          </p:cNvPicPr>
          <p:nvPr/>
        </p:nvPicPr>
        <p:blipFill rotWithShape="1">
          <a:blip r:embed="rId4"/>
          <a:srcRect l="14616" t="10034" r="15385" b="34410"/>
          <a:stretch/>
        </p:blipFill>
        <p:spPr>
          <a:xfrm>
            <a:off x="4411881" y="731375"/>
            <a:ext cx="4728976" cy="2281677"/>
          </a:xfrm>
          <a:prstGeom prst="rect">
            <a:avLst/>
          </a:prstGeom>
        </p:spPr>
      </p:pic>
      <p:sp>
        <p:nvSpPr>
          <p:cNvPr id="2" name="TextBox 1"/>
          <p:cNvSpPr txBox="1"/>
          <p:nvPr/>
        </p:nvSpPr>
        <p:spPr>
          <a:xfrm>
            <a:off x="152400" y="3093399"/>
            <a:ext cx="8915400" cy="2308324"/>
          </a:xfrm>
          <a:prstGeom prst="rect">
            <a:avLst/>
          </a:prstGeom>
          <a:noFill/>
        </p:spPr>
        <p:txBody>
          <a:bodyPr wrap="square" rtlCol="0">
            <a:spAutoFit/>
          </a:bodyPr>
          <a:lstStyle/>
          <a:p>
            <a:r>
              <a:rPr lang="en-GB" sz="2400" b="1" i="1" dirty="0" err="1"/>
              <a:t>AlgaeCity</a:t>
            </a:r>
            <a:r>
              <a:rPr lang="en-GB" sz="2400" dirty="0"/>
              <a:t> will allow players to utilize algae for various purposes in the city’s day to day functions, including life cycle analyses of various energy sources in comparison to algae-based biofuels, and carbon footprint calculation of various algae product processes, </a:t>
            </a:r>
            <a:r>
              <a:rPr lang="en-GB" sz="2400" dirty="0" err="1"/>
              <a:t>etc</a:t>
            </a:r>
            <a:endParaRPr lang="en-GB" sz="2400" dirty="0"/>
          </a:p>
          <a:p>
            <a:endParaRPr lang="en-GB" sz="2400" dirty="0"/>
          </a:p>
        </p:txBody>
      </p:sp>
    </p:spTree>
    <p:extLst>
      <p:ext uri="{BB962C8B-B14F-4D97-AF65-F5344CB8AC3E}">
        <p14:creationId xmlns:p14="http://schemas.microsoft.com/office/powerpoint/2010/main" val="12919682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783799"/>
            <a:ext cx="5861902" cy="3416400"/>
          </a:xfrm>
        </p:spPr>
        <p:txBody>
          <a:bodyPr/>
          <a:lstStyle/>
          <a:p>
            <a:pPr>
              <a:buFont typeface="Wingdings" panose="05000000000000000000" pitchFamily="2" charset="2"/>
              <a:buChar char="§"/>
            </a:pPr>
            <a:r>
              <a:rPr lang="en-GB" sz="2800" dirty="0"/>
              <a:t>Teacher Training</a:t>
            </a:r>
          </a:p>
          <a:p>
            <a:pPr>
              <a:buFont typeface="Wingdings" panose="05000000000000000000" pitchFamily="2" charset="2"/>
              <a:buChar char="§"/>
            </a:pPr>
            <a:r>
              <a:rPr lang="en-GB" sz="2800" dirty="0"/>
              <a:t>Middle School Pilot Project</a:t>
            </a:r>
          </a:p>
          <a:p>
            <a:pPr>
              <a:buFont typeface="Wingdings" panose="05000000000000000000" pitchFamily="2" charset="2"/>
              <a:buChar char="§"/>
            </a:pPr>
            <a:endParaRPr lang="en-GB" sz="2800" dirty="0"/>
          </a:p>
          <a:p>
            <a:pPr>
              <a:buFont typeface="Wingdings" panose="05000000000000000000" pitchFamily="2" charset="2"/>
              <a:buChar char="§"/>
            </a:pPr>
            <a:endParaRPr lang="en-GB" sz="2800" dirty="0"/>
          </a:p>
          <a:p>
            <a:pPr marL="850900" lvl="1" indent="-171450">
              <a:buFontTx/>
              <a:buChar char="●"/>
            </a:pPr>
            <a:r>
              <a:rPr lang="en-US" sz="2300" dirty="0"/>
              <a:t>Perfect for project based learning</a:t>
            </a:r>
          </a:p>
          <a:p>
            <a:pPr marL="850900" lvl="1" indent="-171450">
              <a:buFontTx/>
              <a:buChar char="●"/>
            </a:pPr>
            <a:r>
              <a:rPr lang="en-US" sz="2300" dirty="0"/>
              <a:t>Easy link between biological sciences &amp; engineering</a:t>
            </a:r>
          </a:p>
          <a:p>
            <a:pPr marL="850900" lvl="1" indent="-171450">
              <a:buFontTx/>
              <a:buChar char="●"/>
            </a:pPr>
            <a:r>
              <a:rPr lang="en-US" sz="2300" dirty="0"/>
              <a:t>Cost effective experiments</a:t>
            </a:r>
          </a:p>
          <a:p>
            <a:pPr marL="850900" lvl="1" indent="-171450">
              <a:buFontTx/>
              <a:buChar char="●"/>
            </a:pPr>
            <a:r>
              <a:rPr lang="en-US" sz="2300" dirty="0"/>
              <a:t>Hands on visual experiments</a:t>
            </a:r>
          </a:p>
          <a:p>
            <a:pPr marL="850900" lvl="1" indent="-171450">
              <a:buChar char="●"/>
            </a:pPr>
            <a:r>
              <a:rPr lang="en-US" sz="2300" dirty="0"/>
              <a:t>Can map activities to the NJ Next Generation Science Standards</a:t>
            </a:r>
          </a:p>
        </p:txBody>
      </p:sp>
      <p:pic>
        <p:nvPicPr>
          <p:cNvPr id="4" name="Shape 264"/>
          <p:cNvPicPr preferRelativeResize="0"/>
          <p:nvPr/>
        </p:nvPicPr>
        <p:blipFill rotWithShape="1">
          <a:blip r:embed="rId2">
            <a:alphaModFix/>
          </a:blip>
          <a:srcRect t="87092"/>
          <a:stretch/>
        </p:blipFill>
        <p:spPr>
          <a:xfrm>
            <a:off x="0" y="0"/>
            <a:ext cx="9143998" cy="783799"/>
          </a:xfrm>
          <a:prstGeom prst="rect">
            <a:avLst/>
          </a:prstGeom>
          <a:noFill/>
          <a:ln>
            <a:noFill/>
          </a:ln>
        </p:spPr>
      </p:pic>
      <p:sp>
        <p:nvSpPr>
          <p:cNvPr id="2" name="Title 1"/>
          <p:cNvSpPr>
            <a:spLocks noGrp="1"/>
          </p:cNvSpPr>
          <p:nvPr>
            <p:ph type="title"/>
          </p:nvPr>
        </p:nvSpPr>
        <p:spPr>
          <a:xfrm>
            <a:off x="152400" y="142670"/>
            <a:ext cx="8520600" cy="572700"/>
          </a:xfrm>
        </p:spPr>
        <p:txBody>
          <a:bodyPr/>
          <a:lstStyle/>
          <a:p>
            <a:r>
              <a:rPr lang="en-GB" dirty="0">
                <a:solidFill>
                  <a:schemeClr val="bg1"/>
                </a:solidFill>
              </a:rPr>
              <a:t>K-12 Outreach</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4121" r="19213"/>
          <a:stretch/>
        </p:blipFill>
        <p:spPr>
          <a:xfrm rot="5400000">
            <a:off x="6626820" y="78780"/>
            <a:ext cx="2592816" cy="2435258"/>
          </a:xfrm>
          <a:prstGeom prst="rect">
            <a:avLst/>
          </a:prstGeom>
        </p:spPr>
      </p:pic>
      <p:pic>
        <p:nvPicPr>
          <p:cNvPr id="7" name="Picture 6" descr="image1 (1).JPG"/>
          <p:cNvPicPr>
            <a:picLocks noChangeAspect="1"/>
          </p:cNvPicPr>
          <p:nvPr/>
        </p:nvPicPr>
        <p:blipFill>
          <a:blip r:embed="rId4" cstate="print"/>
          <a:srcRect l="29744" t="23248" r="5641"/>
          <a:stretch>
            <a:fillRect/>
          </a:stretch>
        </p:blipFill>
        <p:spPr>
          <a:xfrm>
            <a:off x="5713305" y="2661246"/>
            <a:ext cx="3430695" cy="2329349"/>
          </a:xfrm>
          <a:prstGeom prst="rect">
            <a:avLst/>
          </a:prstGeom>
        </p:spPr>
      </p:pic>
    </p:spTree>
    <p:extLst>
      <p:ext uri="{BB962C8B-B14F-4D97-AF65-F5344CB8AC3E}">
        <p14:creationId xmlns:p14="http://schemas.microsoft.com/office/powerpoint/2010/main" val="32589606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Shape 273"/>
          <p:cNvPicPr preferRelativeResize="0"/>
          <p:nvPr/>
        </p:nvPicPr>
        <p:blipFill rotWithShape="1">
          <a:blip r:embed="rId3">
            <a:alphaModFix/>
          </a:blip>
          <a:srcRect t="87092"/>
          <a:stretch/>
        </p:blipFill>
        <p:spPr>
          <a:xfrm>
            <a:off x="0" y="0"/>
            <a:ext cx="9143998" cy="783799"/>
          </a:xfrm>
          <a:prstGeom prst="rect">
            <a:avLst/>
          </a:prstGeom>
          <a:noFill/>
          <a:ln>
            <a:noFill/>
          </a:ln>
        </p:spPr>
      </p:pic>
      <p:sp>
        <p:nvSpPr>
          <p:cNvPr id="274" name="Shape 274"/>
          <p:cNvSpPr txBox="1">
            <a:spLocks noGrp="1"/>
          </p:cNvSpPr>
          <p:nvPr>
            <p:ph type="title"/>
          </p:nvPr>
        </p:nvSpPr>
        <p:spPr>
          <a:xfrm>
            <a:off x="311700" y="445025"/>
            <a:ext cx="8520600" cy="572700"/>
          </a:xfrm>
          <a:prstGeom prst="rect">
            <a:avLst/>
          </a:prstGeom>
        </p:spPr>
        <p:txBody>
          <a:bodyPr lIns="23375" tIns="23375" rIns="23375" bIns="23375" anchor="ctr" anchorCtr="0">
            <a:noAutofit/>
          </a:bodyPr>
          <a:lstStyle/>
          <a:p>
            <a:pPr lvl="0">
              <a:spcBef>
                <a:spcPts val="0"/>
              </a:spcBef>
              <a:buNone/>
            </a:pPr>
            <a:r>
              <a:rPr lang="en" dirty="0">
                <a:solidFill>
                  <a:srgbClr val="FFFFFF"/>
                </a:solidFill>
              </a:rPr>
              <a:t>Project Website</a:t>
            </a:r>
          </a:p>
          <a:p>
            <a:pPr lvl="0">
              <a:spcBef>
                <a:spcPts val="0"/>
              </a:spcBef>
              <a:buNone/>
            </a:pPr>
            <a:endParaRPr dirty="0"/>
          </a:p>
        </p:txBody>
      </p:sp>
      <p:sp>
        <p:nvSpPr>
          <p:cNvPr id="275" name="Shape 275"/>
          <p:cNvSpPr txBox="1">
            <a:spLocks noGrp="1"/>
          </p:cNvSpPr>
          <p:nvPr>
            <p:ph type="body" idx="1"/>
          </p:nvPr>
        </p:nvSpPr>
        <p:spPr>
          <a:xfrm>
            <a:off x="311700" y="863550"/>
            <a:ext cx="8520600" cy="3416400"/>
          </a:xfrm>
          <a:prstGeom prst="rect">
            <a:avLst/>
          </a:prstGeom>
        </p:spPr>
        <p:txBody>
          <a:bodyPr lIns="23375" tIns="23375" rIns="23375" bIns="23375" anchor="t" anchorCtr="0">
            <a:noAutofit/>
          </a:bodyPr>
          <a:lstStyle/>
          <a:p>
            <a:pPr marL="495300" lvl="0" indent="-457200" rtl="0">
              <a:spcBef>
                <a:spcPts val="0"/>
              </a:spcBef>
              <a:buSzPct val="100000"/>
              <a:buFont typeface="Wingdings" panose="05000000000000000000" pitchFamily="2" charset="2"/>
              <a:buChar char="§"/>
            </a:pPr>
            <a:r>
              <a:rPr lang="en" sz="3000" dirty="0"/>
              <a:t>Designed to host future experiment outlines</a:t>
            </a:r>
          </a:p>
          <a:p>
            <a:pPr marL="495300" lvl="0" indent="-457200" rtl="0">
              <a:spcBef>
                <a:spcPts val="0"/>
              </a:spcBef>
              <a:buSzPct val="100000"/>
              <a:buFont typeface="Wingdings" panose="05000000000000000000" pitchFamily="2" charset="2"/>
              <a:buChar char="§"/>
            </a:pPr>
            <a:r>
              <a:rPr lang="en" sz="3000" dirty="0" smtClean="0"/>
              <a:t>Video </a:t>
            </a:r>
            <a:r>
              <a:rPr lang="en" sz="3000" dirty="0"/>
              <a:t>tutorials for laboratories</a:t>
            </a:r>
          </a:p>
          <a:p>
            <a:pPr marL="495300" lvl="0" indent="-457200" rtl="0">
              <a:spcBef>
                <a:spcPts val="0"/>
              </a:spcBef>
              <a:buSzPct val="100000"/>
              <a:buFont typeface="Wingdings" panose="05000000000000000000" pitchFamily="2" charset="2"/>
              <a:buChar char="§"/>
            </a:pPr>
            <a:r>
              <a:rPr lang="en" sz="3000" dirty="0"/>
              <a:t>A place students can go to find fun and interesting supplementary material</a:t>
            </a:r>
          </a:p>
          <a:p>
            <a:pPr marL="457200" lvl="0" indent="-381000" rtl="0">
              <a:spcBef>
                <a:spcPts val="0"/>
              </a:spcBef>
              <a:buSzPct val="100000"/>
            </a:pPr>
            <a:endParaRPr lang="en" sz="2400" u="sng" dirty="0">
              <a:solidFill>
                <a:schemeClr val="hlink"/>
              </a:solidFill>
              <a:hlinkClick r:id="rId4"/>
            </a:endParaRPr>
          </a:p>
          <a:p>
            <a:pPr marL="457200" lvl="0" indent="-381000" rtl="0">
              <a:spcBef>
                <a:spcPts val="0"/>
              </a:spcBef>
              <a:buSzPct val="100000"/>
            </a:pPr>
            <a:endParaRPr lang="en" sz="2400" u="sng" dirty="0">
              <a:solidFill>
                <a:schemeClr val="hlink"/>
              </a:solidFill>
              <a:hlinkClick r:id="rId4"/>
            </a:endParaRPr>
          </a:p>
          <a:p>
            <a:pPr marL="76200" lvl="0" indent="0">
              <a:buSzPct val="100000"/>
              <a:buNone/>
            </a:pPr>
            <a:r>
              <a:rPr lang="en-GB" sz="2000" u="sng" dirty="0">
                <a:solidFill>
                  <a:schemeClr val="hlink"/>
                </a:solidFill>
                <a:hlinkClick r:id="rId4"/>
              </a:rPr>
              <a:t>http://users.rowan.edu/~jahan/sophclinic/slides/algaegrows.html</a:t>
            </a:r>
            <a:endParaRPr lang="en" sz="2000" u="sng" dirty="0">
              <a:solidFill>
                <a:schemeClr val="hlink"/>
              </a:solidFill>
              <a:hlinkClick r:id="rId4"/>
            </a:endParaRPr>
          </a:p>
          <a:p>
            <a:pPr marL="457200" lvl="0" indent="-381000" rtl="0">
              <a:spcBef>
                <a:spcPts val="0"/>
              </a:spcBef>
              <a:buSzPct val="100000"/>
            </a:pPr>
            <a:endParaRPr lang="en" sz="2400" u="sng" dirty="0">
              <a:solidFill>
                <a:schemeClr val="hlink"/>
              </a:solidFill>
              <a:hlinkClick r:id="rId4"/>
            </a:endParaRPr>
          </a:p>
          <a:p>
            <a:pPr marL="76200" lvl="0" indent="0">
              <a:buSzPct val="100000"/>
              <a:buNone/>
            </a:pPr>
            <a:r>
              <a:rPr lang="en-US" sz="2400" u="sng" dirty="0">
                <a:solidFill>
                  <a:schemeClr val="hlink"/>
                </a:solidFill>
                <a:hlinkClick r:id="rId4"/>
              </a:rPr>
              <a:t>http://users.rowan.edu/~jahan/hunter/algae_workshop/algae_resources.htm</a:t>
            </a:r>
            <a:endParaRPr lang="en" sz="2400" u="sng" dirty="0">
              <a:solidFill>
                <a:schemeClr val="hlink"/>
              </a:solidFill>
              <a:hlinkClick r:id="rId4"/>
            </a:endParaRPr>
          </a:p>
          <a:p>
            <a:pPr lvl="0">
              <a:spcBef>
                <a:spcPts val="0"/>
              </a:spcBef>
              <a:buNone/>
            </a:pPr>
            <a:endParaRPr dirty="0"/>
          </a:p>
        </p:txBody>
      </p:sp>
      <p:pic>
        <p:nvPicPr>
          <p:cNvPr id="2" name="Picture 1"/>
          <p:cNvPicPr>
            <a:picLocks noChangeAspect="1"/>
          </p:cNvPicPr>
          <p:nvPr/>
        </p:nvPicPr>
        <p:blipFill rotWithShape="1">
          <a:blip r:embed="rId5"/>
          <a:srcRect t="10001" r="56667" b="4073"/>
          <a:stretch/>
        </p:blipFill>
        <p:spPr>
          <a:xfrm>
            <a:off x="7543800" y="2952750"/>
            <a:ext cx="1531489" cy="17082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Shape 295"/>
          <p:cNvPicPr preferRelativeResize="0"/>
          <p:nvPr/>
        </p:nvPicPr>
        <p:blipFill rotWithShape="1">
          <a:blip r:embed="rId3">
            <a:alphaModFix/>
          </a:blip>
          <a:srcRect t="87092"/>
          <a:stretch/>
        </p:blipFill>
        <p:spPr>
          <a:xfrm>
            <a:off x="0" y="0"/>
            <a:ext cx="9143998" cy="783799"/>
          </a:xfrm>
          <a:prstGeom prst="rect">
            <a:avLst/>
          </a:prstGeom>
          <a:noFill/>
          <a:ln>
            <a:noFill/>
          </a:ln>
        </p:spPr>
      </p:pic>
      <p:sp>
        <p:nvSpPr>
          <p:cNvPr id="296" name="Shape 296"/>
          <p:cNvSpPr txBox="1">
            <a:spLocks noGrp="1"/>
          </p:cNvSpPr>
          <p:nvPr>
            <p:ph type="title"/>
          </p:nvPr>
        </p:nvSpPr>
        <p:spPr>
          <a:xfrm>
            <a:off x="311700" y="445025"/>
            <a:ext cx="8520600" cy="572700"/>
          </a:xfrm>
          <a:prstGeom prst="rect">
            <a:avLst/>
          </a:prstGeom>
        </p:spPr>
        <p:txBody>
          <a:bodyPr lIns="23375" tIns="23375" rIns="23375" bIns="23375" anchor="ctr" anchorCtr="0">
            <a:noAutofit/>
          </a:bodyPr>
          <a:lstStyle/>
          <a:p>
            <a:pPr lvl="0">
              <a:spcBef>
                <a:spcPts val="0"/>
              </a:spcBef>
              <a:buNone/>
            </a:pPr>
            <a:r>
              <a:rPr lang="en">
                <a:solidFill>
                  <a:srgbClr val="FFFFFF"/>
                </a:solidFill>
              </a:rPr>
              <a:t>Conclusions and Future Plans</a:t>
            </a:r>
          </a:p>
          <a:p>
            <a:pPr lvl="0">
              <a:spcBef>
                <a:spcPts val="0"/>
              </a:spcBef>
              <a:buNone/>
            </a:pPr>
            <a:endParaRPr/>
          </a:p>
        </p:txBody>
      </p:sp>
      <p:sp>
        <p:nvSpPr>
          <p:cNvPr id="297" name="Shape 297"/>
          <p:cNvSpPr txBox="1">
            <a:spLocks noGrp="1"/>
          </p:cNvSpPr>
          <p:nvPr>
            <p:ph type="body" idx="1"/>
          </p:nvPr>
        </p:nvSpPr>
        <p:spPr>
          <a:xfrm>
            <a:off x="242425" y="863550"/>
            <a:ext cx="8520600" cy="2831700"/>
          </a:xfrm>
          <a:prstGeom prst="rect">
            <a:avLst/>
          </a:prstGeom>
        </p:spPr>
        <p:txBody>
          <a:bodyPr lIns="23375" tIns="23375" rIns="23375" bIns="23375" anchor="t" anchorCtr="0">
            <a:noAutofit/>
          </a:bodyPr>
          <a:lstStyle/>
          <a:p>
            <a:pPr marL="514350" indent="-514350">
              <a:spcBef>
                <a:spcPts val="600"/>
              </a:spcBef>
              <a:buFont typeface="Arial" panose="020B0604020202020204" pitchFamily="34" charset="0"/>
              <a:buChar char="•"/>
            </a:pPr>
            <a:r>
              <a:rPr lang="en-US" sz="2400" dirty="0"/>
              <a:t>The </a:t>
            </a:r>
            <a:r>
              <a:rPr lang="en-US" sz="2400" b="1" i="1" dirty="0"/>
              <a:t>Algae Grows the Future </a:t>
            </a:r>
            <a:r>
              <a:rPr lang="en-US" sz="2400" dirty="0"/>
              <a:t>project offers a curriculum that can be easily implemented in freshman engineering courses.</a:t>
            </a:r>
          </a:p>
          <a:p>
            <a:pPr marL="514350" indent="-514350">
              <a:spcBef>
                <a:spcPts val="600"/>
              </a:spcBef>
              <a:buFont typeface="Arial" panose="020B0604020202020204" pitchFamily="34" charset="0"/>
              <a:buChar char="•"/>
            </a:pPr>
            <a:r>
              <a:rPr lang="en-US" sz="2400" dirty="0"/>
              <a:t>Elements of the project can also be easily adapted for K-12 students and educators to promote engineering as a career choice. </a:t>
            </a:r>
          </a:p>
          <a:p>
            <a:pPr marL="514350" indent="-514350">
              <a:spcBef>
                <a:spcPts val="600"/>
              </a:spcBef>
              <a:buFont typeface="Arial" panose="020B0604020202020204" pitchFamily="34" charset="0"/>
              <a:buChar char="•"/>
            </a:pPr>
            <a:r>
              <a:rPr lang="en-US" sz="2400" dirty="0"/>
              <a:t>Activities are cost effective.</a:t>
            </a:r>
          </a:p>
          <a:p>
            <a:pPr marL="514350" indent="-514350">
              <a:spcBef>
                <a:spcPts val="600"/>
              </a:spcBef>
              <a:buFont typeface="Arial" panose="020B0604020202020204" pitchFamily="34" charset="0"/>
              <a:buChar char="•"/>
            </a:pPr>
            <a:r>
              <a:rPr lang="en-US" sz="2400" dirty="0"/>
              <a:t>Students can learn about all branches of engineering and the social sciences while strengthening the skills required for scientific inquiry and experimentation.</a:t>
            </a:r>
            <a:endParaRPr lang="en" sz="2400" u="sng" dirty="0">
              <a:ln>
                <a:solidFill>
                  <a:srgbClr val="00B050"/>
                </a:solidFill>
              </a:ln>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7" name="Shape 74"/>
          <p:cNvPicPr preferRelativeResize="0"/>
          <p:nvPr/>
        </p:nvPicPr>
        <p:blipFill rotWithShape="1">
          <a:blip r:embed="rId3" cstate="print">
            <a:alphaModFix/>
            <a:extLst>
              <a:ext uri="{BEBA8EAE-BF5A-486C-A8C5-ECC9F3942E4B}">
                <a14:imgProps xmlns:a14="http://schemas.microsoft.com/office/drawing/2010/main">
                  <a14:imgLayer r:embed="rId4">
                    <a14:imgEffect>
                      <a14:artisticBlur/>
                    </a14:imgEffect>
                  </a14:imgLayer>
                </a14:imgProps>
              </a:ext>
            </a:extLst>
          </a:blip>
          <a:srcRect l="5813" t="7638" r="7418"/>
          <a:stretch/>
        </p:blipFill>
        <p:spPr>
          <a:xfrm>
            <a:off x="0" y="33938"/>
            <a:ext cx="9144001" cy="5162436"/>
          </a:xfrm>
          <a:prstGeom prst="rect">
            <a:avLst/>
          </a:prstGeom>
          <a:noFill/>
          <a:ln w="3175" cap="flat" cmpd="sng">
            <a:solidFill>
              <a:schemeClr val="accent3">
                <a:lumMod val="60000"/>
                <a:lumOff val="40000"/>
              </a:schemeClr>
            </a:solidFill>
            <a:prstDash val="solid"/>
            <a:round/>
            <a:headEnd type="none" w="med" len="med"/>
            <a:tailEnd type="none" w="med" len="med"/>
          </a:ln>
        </p:spPr>
      </p:pic>
      <p:sp>
        <p:nvSpPr>
          <p:cNvPr id="328" name="Shape 328"/>
          <p:cNvSpPr txBox="1">
            <a:spLocks noGrp="1"/>
          </p:cNvSpPr>
          <p:nvPr>
            <p:ph type="title"/>
          </p:nvPr>
        </p:nvSpPr>
        <p:spPr>
          <a:xfrm>
            <a:off x="311700" y="445025"/>
            <a:ext cx="8520600" cy="572700"/>
          </a:xfrm>
          <a:prstGeom prst="rect">
            <a:avLst/>
          </a:prstGeom>
        </p:spPr>
        <p:txBody>
          <a:bodyPr lIns="23375" tIns="23375" rIns="23375" bIns="23375" anchor="ctr" anchorCtr="0">
            <a:noAutofit/>
          </a:bodyPr>
          <a:lstStyle/>
          <a:p>
            <a:pPr lvl="0">
              <a:spcBef>
                <a:spcPts val="0"/>
              </a:spcBef>
              <a:buNone/>
            </a:pPr>
            <a:r>
              <a:rPr lang="en-GB" b="1" dirty="0">
                <a:solidFill>
                  <a:schemeClr val="tx1"/>
                </a:solidFill>
              </a:rPr>
              <a:t>ACKNOWLEDGEMENTS</a:t>
            </a:r>
            <a:endParaRPr b="1" dirty="0">
              <a:solidFill>
                <a:schemeClr val="tx1"/>
              </a:solidFill>
            </a:endParaRPr>
          </a:p>
        </p:txBody>
      </p:sp>
      <p:sp>
        <p:nvSpPr>
          <p:cNvPr id="329" name="Shape 329"/>
          <p:cNvSpPr txBox="1">
            <a:spLocks noGrp="1"/>
          </p:cNvSpPr>
          <p:nvPr>
            <p:ph type="body" idx="1"/>
          </p:nvPr>
        </p:nvSpPr>
        <p:spPr>
          <a:xfrm>
            <a:off x="228600" y="1276350"/>
            <a:ext cx="8520600" cy="3416400"/>
          </a:xfrm>
          <a:prstGeom prst="rect">
            <a:avLst/>
          </a:prstGeom>
        </p:spPr>
        <p:txBody>
          <a:bodyPr lIns="23375" tIns="23375" rIns="23375" bIns="23375" anchor="t" anchorCtr="0">
            <a:noAutofit/>
          </a:bodyPr>
          <a:lstStyle/>
          <a:p>
            <a:pPr lvl="0">
              <a:buFont typeface="Wingdings" panose="05000000000000000000" pitchFamily="2" charset="2"/>
              <a:buChar char="§"/>
            </a:pPr>
            <a:r>
              <a:rPr lang="en-GB" b="1" dirty="0">
                <a:solidFill>
                  <a:schemeClr val="tx1"/>
                </a:solidFill>
              </a:rPr>
              <a:t>NSF: IUSE </a:t>
            </a:r>
            <a:r>
              <a:rPr lang="en-GB" b="1" dirty="0"/>
              <a:t>1610164</a:t>
            </a:r>
            <a:endParaRPr lang="en-GB" b="1" dirty="0">
              <a:solidFill>
                <a:schemeClr val="tx1"/>
              </a:solidFill>
            </a:endParaRPr>
          </a:p>
          <a:p>
            <a:pPr lvl="0">
              <a:spcBef>
                <a:spcPts val="0"/>
              </a:spcBef>
              <a:buFont typeface="Wingdings" panose="05000000000000000000" pitchFamily="2" charset="2"/>
              <a:buChar char="§"/>
            </a:pPr>
            <a:r>
              <a:rPr lang="en-GB" b="1" dirty="0">
                <a:solidFill>
                  <a:schemeClr val="tx1"/>
                </a:solidFill>
              </a:rPr>
              <a:t>CAS at Adventure Aquarium</a:t>
            </a:r>
          </a:p>
          <a:p>
            <a:pPr lvl="0">
              <a:spcBef>
                <a:spcPts val="0"/>
              </a:spcBef>
              <a:buFont typeface="Wingdings" panose="05000000000000000000" pitchFamily="2" charset="2"/>
              <a:buChar char="§"/>
            </a:pPr>
            <a:r>
              <a:rPr lang="en-GB" b="1" dirty="0">
                <a:solidFill>
                  <a:schemeClr val="tx1"/>
                </a:solidFill>
              </a:rPr>
              <a:t>Rowan University Students/Faculty</a:t>
            </a:r>
            <a:endParaRPr b="1" dirty="0">
              <a:solidFill>
                <a:schemeClr val="tx1"/>
              </a:solidFill>
            </a:endParaRPr>
          </a:p>
        </p:txBody>
      </p:sp>
      <p:pic>
        <p:nvPicPr>
          <p:cNvPr id="4" name="Shape 299"/>
          <p:cNvPicPr preferRelativeResize="0"/>
          <p:nvPr/>
        </p:nvPicPr>
        <p:blipFill>
          <a:blip r:embed="rId5">
            <a:alphaModFix/>
          </a:blip>
          <a:stretch>
            <a:fillRect/>
          </a:stretch>
        </p:blipFill>
        <p:spPr>
          <a:xfrm>
            <a:off x="380999" y="3592013"/>
            <a:ext cx="1440899" cy="1405537"/>
          </a:xfrm>
          <a:prstGeom prst="rect">
            <a:avLst/>
          </a:prstGeom>
          <a:noFill/>
          <a:ln>
            <a:noFill/>
          </a:ln>
        </p:spPr>
      </p:pic>
      <p:pic>
        <p:nvPicPr>
          <p:cNvPr id="5" name="Shape 298"/>
          <p:cNvPicPr preferRelativeResize="0"/>
          <p:nvPr/>
        </p:nvPicPr>
        <p:blipFill>
          <a:blip r:embed="rId6">
            <a:alphaModFix/>
          </a:blip>
          <a:stretch>
            <a:fillRect/>
          </a:stretch>
        </p:blipFill>
        <p:spPr>
          <a:xfrm>
            <a:off x="2438400" y="3592013"/>
            <a:ext cx="1517099" cy="1504949"/>
          </a:xfrm>
          <a:prstGeom prst="rect">
            <a:avLst/>
          </a:prstGeom>
          <a:noFill/>
          <a:ln>
            <a:noFill/>
          </a:ln>
        </p:spPr>
      </p:pic>
      <p:pic>
        <p:nvPicPr>
          <p:cNvPr id="6" name="Picture 5"/>
          <p:cNvPicPr>
            <a:picLocks noChangeAspect="1"/>
          </p:cNvPicPr>
          <p:nvPr/>
        </p:nvPicPr>
        <p:blipFill rotWithShape="1">
          <a:blip r:embed="rId7"/>
          <a:srcRect l="8333" t="10000" r="5834" b="29259"/>
          <a:stretch/>
        </p:blipFill>
        <p:spPr>
          <a:xfrm>
            <a:off x="4572000" y="3360176"/>
            <a:ext cx="3733798" cy="183619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Shape 120"/>
          <p:cNvPicPr preferRelativeResize="0"/>
          <p:nvPr/>
        </p:nvPicPr>
        <p:blipFill rotWithShape="1">
          <a:blip r:embed="rId3">
            <a:alphaModFix/>
          </a:blip>
          <a:srcRect t="87092"/>
          <a:stretch/>
        </p:blipFill>
        <p:spPr>
          <a:xfrm>
            <a:off x="0" y="0"/>
            <a:ext cx="9143998" cy="783799"/>
          </a:xfrm>
          <a:prstGeom prst="rect">
            <a:avLst/>
          </a:prstGeom>
          <a:noFill/>
          <a:ln>
            <a:noFill/>
          </a:ln>
        </p:spPr>
      </p:pic>
      <p:sp>
        <p:nvSpPr>
          <p:cNvPr id="121" name="Shape 121"/>
          <p:cNvSpPr txBox="1">
            <a:spLocks noGrp="1"/>
          </p:cNvSpPr>
          <p:nvPr>
            <p:ph type="title"/>
          </p:nvPr>
        </p:nvSpPr>
        <p:spPr>
          <a:xfrm>
            <a:off x="311700" y="445025"/>
            <a:ext cx="8520600" cy="572700"/>
          </a:xfrm>
          <a:prstGeom prst="rect">
            <a:avLst/>
          </a:prstGeom>
        </p:spPr>
        <p:txBody>
          <a:bodyPr lIns="23375" tIns="23375" rIns="23375" bIns="23375" anchor="ctr" anchorCtr="0">
            <a:noAutofit/>
          </a:bodyPr>
          <a:lstStyle/>
          <a:p>
            <a:pPr lvl="0">
              <a:spcBef>
                <a:spcPts val="0"/>
              </a:spcBef>
              <a:buNone/>
            </a:pPr>
            <a:r>
              <a:rPr lang="en" dirty="0">
                <a:solidFill>
                  <a:srgbClr val="FFFFFF"/>
                </a:solidFill>
              </a:rPr>
              <a:t>Globally Conscious Topics</a:t>
            </a:r>
          </a:p>
          <a:p>
            <a:pPr lvl="0">
              <a:spcBef>
                <a:spcPts val="0"/>
              </a:spcBef>
              <a:buNone/>
            </a:pPr>
            <a:endParaRPr dirty="0"/>
          </a:p>
        </p:txBody>
      </p:sp>
      <p:sp>
        <p:nvSpPr>
          <p:cNvPr id="122" name="Shape 122"/>
          <p:cNvSpPr txBox="1">
            <a:spLocks noGrp="1"/>
          </p:cNvSpPr>
          <p:nvPr>
            <p:ph type="body" idx="1"/>
          </p:nvPr>
        </p:nvSpPr>
        <p:spPr>
          <a:xfrm>
            <a:off x="0" y="1581150"/>
            <a:ext cx="8215800" cy="3416400"/>
          </a:xfrm>
          <a:prstGeom prst="rect">
            <a:avLst/>
          </a:prstGeom>
        </p:spPr>
        <p:txBody>
          <a:bodyPr lIns="23375" tIns="23375" rIns="23375" bIns="23375" anchor="t" anchorCtr="0">
            <a:noAutofit/>
          </a:bodyPr>
          <a:lstStyle/>
          <a:p>
            <a:pPr marL="495300" lvl="0" indent="-457200" rtl="0">
              <a:spcBef>
                <a:spcPts val="0"/>
              </a:spcBef>
              <a:buSzPct val="100000"/>
              <a:buFont typeface="Wingdings" panose="05000000000000000000" pitchFamily="2" charset="2"/>
              <a:buChar char="§"/>
            </a:pPr>
            <a:r>
              <a:rPr lang="en" sz="3000" dirty="0"/>
              <a:t>Create ‘Global Engineers’</a:t>
            </a:r>
          </a:p>
          <a:p>
            <a:pPr lvl="1" rtl="0">
              <a:spcBef>
                <a:spcPts val="0"/>
              </a:spcBef>
              <a:buSzPct val="100000"/>
              <a:buFont typeface="Wingdings" panose="05000000000000000000" pitchFamily="2" charset="2"/>
              <a:buChar char="§"/>
            </a:pPr>
            <a:r>
              <a:rPr lang="en" sz="2400" dirty="0"/>
              <a:t>Energy</a:t>
            </a:r>
          </a:p>
          <a:p>
            <a:pPr lvl="1" rtl="0">
              <a:spcBef>
                <a:spcPts val="0"/>
              </a:spcBef>
              <a:buSzPct val="100000"/>
              <a:buFont typeface="Wingdings" panose="05000000000000000000" pitchFamily="2" charset="2"/>
              <a:buChar char="§"/>
            </a:pPr>
            <a:r>
              <a:rPr lang="en" sz="2400" dirty="0"/>
              <a:t>Clean Water</a:t>
            </a:r>
          </a:p>
          <a:p>
            <a:pPr lvl="1" rtl="0">
              <a:spcBef>
                <a:spcPts val="0"/>
              </a:spcBef>
              <a:buSzPct val="100000"/>
              <a:buFont typeface="Wingdings" panose="05000000000000000000" pitchFamily="2" charset="2"/>
              <a:buChar char="§"/>
            </a:pPr>
            <a:r>
              <a:rPr lang="en" sz="2400" dirty="0"/>
              <a:t>Environment</a:t>
            </a:r>
          </a:p>
          <a:p>
            <a:pPr lvl="1" rtl="0">
              <a:spcBef>
                <a:spcPts val="0"/>
              </a:spcBef>
              <a:buSzPct val="100000"/>
              <a:buFont typeface="Wingdings" panose="05000000000000000000" pitchFamily="2" charset="2"/>
              <a:buChar char="§"/>
            </a:pPr>
            <a:r>
              <a:rPr lang="en" sz="2400" dirty="0"/>
              <a:t>Food</a:t>
            </a:r>
          </a:p>
          <a:p>
            <a:pPr lvl="1" rtl="0">
              <a:spcBef>
                <a:spcPts val="0"/>
              </a:spcBef>
              <a:buSzPct val="100000"/>
              <a:buFont typeface="Wingdings" panose="05000000000000000000" pitchFamily="2" charset="2"/>
              <a:buChar char="§"/>
            </a:pPr>
            <a:r>
              <a:rPr lang="en" sz="2400" dirty="0"/>
              <a:t>Global Health</a:t>
            </a:r>
          </a:p>
          <a:p>
            <a:pPr lvl="1" rtl="0">
              <a:spcBef>
                <a:spcPts val="0"/>
              </a:spcBef>
              <a:buSzPct val="100000"/>
              <a:buFont typeface="Wingdings" panose="05000000000000000000" pitchFamily="2" charset="2"/>
              <a:buChar char="§"/>
            </a:pPr>
            <a:r>
              <a:rPr lang="en" sz="2400" dirty="0"/>
              <a:t>Education</a:t>
            </a:r>
          </a:p>
          <a:p>
            <a:pPr lvl="1" rtl="0">
              <a:spcBef>
                <a:spcPts val="0"/>
              </a:spcBef>
              <a:buSzPct val="100000"/>
              <a:buFont typeface="Wingdings" panose="05000000000000000000" pitchFamily="2" charset="2"/>
              <a:buChar char="§"/>
            </a:pPr>
            <a:r>
              <a:rPr lang="en" sz="2400" dirty="0"/>
              <a:t>Poverty</a:t>
            </a:r>
          </a:p>
          <a:p>
            <a:pPr lvl="1" rtl="0">
              <a:spcBef>
                <a:spcPts val="0"/>
              </a:spcBef>
              <a:buSzPct val="100000"/>
              <a:buFont typeface="Wingdings" panose="05000000000000000000" pitchFamily="2" charset="2"/>
              <a:buChar char="§"/>
            </a:pPr>
            <a:r>
              <a:rPr lang="en" sz="2400" dirty="0"/>
              <a:t>Security</a:t>
            </a:r>
          </a:p>
          <a:p>
            <a:pPr lvl="0">
              <a:spcBef>
                <a:spcPts val="0"/>
              </a:spcBef>
              <a:buNone/>
            </a:pPr>
            <a:endParaRPr dirty="0"/>
          </a:p>
        </p:txBody>
      </p:sp>
      <p:pic>
        <p:nvPicPr>
          <p:cNvPr id="123" name="Shape 123"/>
          <p:cNvPicPr preferRelativeResize="0"/>
          <p:nvPr/>
        </p:nvPicPr>
        <p:blipFill>
          <a:blip r:embed="rId4">
            <a:alphaModFix/>
          </a:blip>
          <a:stretch>
            <a:fillRect/>
          </a:stretch>
        </p:blipFill>
        <p:spPr>
          <a:xfrm>
            <a:off x="0" y="731375"/>
            <a:ext cx="5639795" cy="761799"/>
          </a:xfrm>
          <a:prstGeom prst="rect">
            <a:avLst/>
          </a:prstGeom>
          <a:noFill/>
          <a:ln>
            <a:noFill/>
          </a:ln>
        </p:spPr>
      </p:pic>
      <p:pic>
        <p:nvPicPr>
          <p:cNvPr id="124" name="Shape 124" descr="Image result for grand challenges"/>
          <p:cNvPicPr preferRelativeResize="0"/>
          <p:nvPr/>
        </p:nvPicPr>
        <p:blipFill>
          <a:blip r:embed="rId5">
            <a:alphaModFix/>
          </a:blip>
          <a:stretch>
            <a:fillRect/>
          </a:stretch>
        </p:blipFill>
        <p:spPr>
          <a:xfrm>
            <a:off x="4038600" y="3257550"/>
            <a:ext cx="5105398" cy="1866900"/>
          </a:xfrm>
          <a:prstGeom prst="rect">
            <a:avLst/>
          </a:prstGeom>
          <a:noFill/>
          <a:ln>
            <a:noFill/>
          </a:ln>
        </p:spPr>
      </p:pic>
      <p:pic>
        <p:nvPicPr>
          <p:cNvPr id="3" name="Picture 2"/>
          <p:cNvPicPr>
            <a:picLocks noChangeAspect="1"/>
          </p:cNvPicPr>
          <p:nvPr/>
        </p:nvPicPr>
        <p:blipFill rotWithShape="1">
          <a:blip r:embed="rId6"/>
          <a:srcRect l="19167" t="19786" r="20000" b="36667"/>
          <a:stretch/>
        </p:blipFill>
        <p:spPr>
          <a:xfrm>
            <a:off x="5639795" y="1824198"/>
            <a:ext cx="3512411" cy="1414301"/>
          </a:xfrm>
          <a:prstGeom prst="rect">
            <a:avLst/>
          </a:prstGeom>
        </p:spPr>
      </p:pic>
      <p:sp>
        <p:nvSpPr>
          <p:cNvPr id="4" name="TextBox 3"/>
          <p:cNvSpPr txBox="1"/>
          <p:nvPr/>
        </p:nvSpPr>
        <p:spPr>
          <a:xfrm>
            <a:off x="5334000" y="1525453"/>
            <a:ext cx="3887603" cy="307777"/>
          </a:xfrm>
          <a:prstGeom prst="rect">
            <a:avLst/>
          </a:prstGeom>
          <a:noFill/>
        </p:spPr>
        <p:txBody>
          <a:bodyPr wrap="none" rtlCol="0">
            <a:spAutoFit/>
          </a:bodyPr>
          <a:lstStyle/>
          <a:p>
            <a:r>
              <a:rPr lang="en-GB" dirty="0">
                <a:solidFill>
                  <a:srgbClr val="000099"/>
                </a:solidFill>
              </a:rPr>
              <a:t>United Nations Millennium Development Goals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marL="457200" lvl="0" indent="-368300">
              <a:buSzPct val="100000"/>
              <a:buFont typeface="Wingdings" panose="05000000000000000000" pitchFamily="2" charset="2"/>
              <a:buChar char="§"/>
            </a:pPr>
            <a:r>
              <a:rPr lang="en" sz="3200" dirty="0"/>
              <a:t>Develop hands on activities that focus on engineered applications of algae for freshman engineering students and K-12 educators and students</a:t>
            </a:r>
          </a:p>
          <a:p>
            <a:pPr marL="457200" lvl="0" indent="-368300">
              <a:buSzPct val="100000"/>
              <a:buFont typeface="Wingdings" panose="05000000000000000000" pitchFamily="2" charset="2"/>
              <a:buChar char="§"/>
            </a:pPr>
            <a:r>
              <a:rPr lang="en" sz="3200" dirty="0"/>
              <a:t>Develop lesson plans, website and videos</a:t>
            </a:r>
          </a:p>
          <a:p>
            <a:pPr marL="457200" lvl="0" indent="-368300">
              <a:buSzPct val="100000"/>
              <a:buFont typeface="Wingdings" panose="05000000000000000000" pitchFamily="2" charset="2"/>
              <a:buChar char="§"/>
            </a:pPr>
            <a:r>
              <a:rPr lang="en" sz="3200" dirty="0"/>
              <a:t>Develop algae games for K-12 educators and students</a:t>
            </a:r>
            <a:endParaRPr lang="en-GB" sz="3200" dirty="0"/>
          </a:p>
        </p:txBody>
      </p:sp>
      <p:pic>
        <p:nvPicPr>
          <p:cNvPr id="7" name="Shape 104"/>
          <p:cNvPicPr preferRelativeResize="0"/>
          <p:nvPr/>
        </p:nvPicPr>
        <p:blipFill rotWithShape="1">
          <a:blip r:embed="rId2">
            <a:alphaModFix/>
          </a:blip>
          <a:srcRect t="87092"/>
          <a:stretch/>
        </p:blipFill>
        <p:spPr>
          <a:xfrm>
            <a:off x="3519" y="30187"/>
            <a:ext cx="9143998" cy="783799"/>
          </a:xfrm>
          <a:prstGeom prst="rect">
            <a:avLst/>
          </a:prstGeom>
          <a:noFill/>
          <a:ln>
            <a:noFill/>
          </a:ln>
        </p:spPr>
      </p:pic>
      <p:sp>
        <p:nvSpPr>
          <p:cNvPr id="2" name="Title 1"/>
          <p:cNvSpPr>
            <a:spLocks noGrp="1"/>
          </p:cNvSpPr>
          <p:nvPr>
            <p:ph type="title"/>
          </p:nvPr>
        </p:nvSpPr>
        <p:spPr>
          <a:xfrm>
            <a:off x="152400" y="117202"/>
            <a:ext cx="8520600" cy="572700"/>
          </a:xfrm>
        </p:spPr>
        <p:txBody>
          <a:bodyPr/>
          <a:lstStyle/>
          <a:p>
            <a:r>
              <a:rPr lang="en-GB" dirty="0">
                <a:solidFill>
                  <a:schemeClr val="bg1"/>
                </a:solidFill>
              </a:rPr>
              <a:t>Objectives</a:t>
            </a:r>
          </a:p>
        </p:txBody>
      </p:sp>
      <p:pic>
        <p:nvPicPr>
          <p:cNvPr id="5" name="Shape 74"/>
          <p:cNvPicPr preferRelativeResize="0"/>
          <p:nvPr/>
        </p:nvPicPr>
        <p:blipFill rotWithShape="1">
          <a:blip r:embed="rId3" cstate="print">
            <a:alphaModFix/>
          </a:blip>
          <a:srcRect l="5813" t="7638" r="7418"/>
          <a:stretch/>
        </p:blipFill>
        <p:spPr>
          <a:xfrm>
            <a:off x="8000999" y="0"/>
            <a:ext cx="1146517" cy="813986"/>
          </a:xfrm>
          <a:prstGeom prst="rect">
            <a:avLst/>
          </a:prstGeom>
          <a:noFill/>
          <a:ln w="3175" cap="flat" cmpd="sng">
            <a:solidFill>
              <a:schemeClr val="accent3">
                <a:lumMod val="60000"/>
                <a:lumOff val="40000"/>
              </a:schemeClr>
            </a:solidFill>
            <a:prstDash val="solid"/>
            <a:round/>
            <a:headEnd type="none" w="med" len="med"/>
            <a:tailEnd type="none" w="med" len="med"/>
          </a:ln>
        </p:spPr>
      </p:pic>
    </p:spTree>
    <p:extLst>
      <p:ext uri="{BB962C8B-B14F-4D97-AF65-F5344CB8AC3E}">
        <p14:creationId xmlns:p14="http://schemas.microsoft.com/office/powerpoint/2010/main" val="33671810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Shape 111"/>
          <p:cNvPicPr preferRelativeResize="0"/>
          <p:nvPr/>
        </p:nvPicPr>
        <p:blipFill rotWithShape="1">
          <a:blip r:embed="rId3">
            <a:alphaModFix/>
          </a:blip>
          <a:srcRect t="87092"/>
          <a:stretch/>
        </p:blipFill>
        <p:spPr>
          <a:xfrm>
            <a:off x="0" y="0"/>
            <a:ext cx="9143998" cy="783799"/>
          </a:xfrm>
          <a:prstGeom prst="rect">
            <a:avLst/>
          </a:prstGeom>
          <a:noFill/>
          <a:ln>
            <a:noFill/>
          </a:ln>
        </p:spPr>
      </p:pic>
      <p:sp>
        <p:nvSpPr>
          <p:cNvPr id="112" name="Shape 112"/>
          <p:cNvSpPr txBox="1">
            <a:spLocks noGrp="1"/>
          </p:cNvSpPr>
          <p:nvPr>
            <p:ph type="title"/>
          </p:nvPr>
        </p:nvSpPr>
        <p:spPr>
          <a:xfrm>
            <a:off x="311700" y="445025"/>
            <a:ext cx="8520600" cy="572700"/>
          </a:xfrm>
          <a:prstGeom prst="rect">
            <a:avLst/>
          </a:prstGeom>
        </p:spPr>
        <p:txBody>
          <a:bodyPr lIns="23375" tIns="23375" rIns="23375" bIns="23375" anchor="ctr" anchorCtr="0">
            <a:noAutofit/>
          </a:bodyPr>
          <a:lstStyle/>
          <a:p>
            <a:pPr lvl="0">
              <a:spcBef>
                <a:spcPts val="0"/>
              </a:spcBef>
              <a:buNone/>
            </a:pPr>
            <a:r>
              <a:rPr lang="en">
                <a:solidFill>
                  <a:srgbClr val="FFFFFF"/>
                </a:solidFill>
              </a:rPr>
              <a:t>Why Algae?</a:t>
            </a:r>
          </a:p>
          <a:p>
            <a:pPr lvl="0">
              <a:spcBef>
                <a:spcPts val="0"/>
              </a:spcBef>
              <a:buNone/>
            </a:pPr>
            <a:endParaRPr/>
          </a:p>
        </p:txBody>
      </p:sp>
      <p:sp>
        <p:nvSpPr>
          <p:cNvPr id="113" name="Shape 113"/>
          <p:cNvSpPr txBox="1">
            <a:spLocks noGrp="1"/>
          </p:cNvSpPr>
          <p:nvPr>
            <p:ph type="body" idx="1"/>
          </p:nvPr>
        </p:nvSpPr>
        <p:spPr>
          <a:xfrm>
            <a:off x="0" y="813986"/>
            <a:ext cx="6709506" cy="3754889"/>
          </a:xfrm>
          <a:prstGeom prst="rect">
            <a:avLst/>
          </a:prstGeom>
        </p:spPr>
        <p:txBody>
          <a:bodyPr lIns="23375" tIns="23375" rIns="23375" bIns="23375" anchor="t" anchorCtr="0">
            <a:noAutofit/>
          </a:bodyPr>
          <a:lstStyle/>
          <a:p>
            <a:pPr lvl="0">
              <a:buFont typeface="Wingdings" panose="05000000000000000000" pitchFamily="2" charset="2"/>
              <a:buChar char="§"/>
            </a:pPr>
            <a:r>
              <a:rPr lang="en-GB" sz="1800" dirty="0"/>
              <a:t>Algae are very diverse and found almost everywhere on the planet. They play an important role in many ecosystems.</a:t>
            </a:r>
          </a:p>
          <a:p>
            <a:pPr lvl="0">
              <a:buFont typeface="Wingdings" panose="05000000000000000000" pitchFamily="2" charset="2"/>
              <a:buChar char="§"/>
            </a:pPr>
            <a:endParaRPr lang="en-GB" sz="1800" dirty="0"/>
          </a:p>
          <a:p>
            <a:pPr lvl="0">
              <a:buFont typeface="Wingdings" panose="05000000000000000000" pitchFamily="2" charset="2"/>
              <a:buChar char="§"/>
            </a:pPr>
            <a:r>
              <a:rPr lang="en-GB" sz="1800" dirty="0"/>
              <a:t>Algae are simple microbes that can range from the microscopic (microalgae), to large seaweeds (</a:t>
            </a:r>
            <a:r>
              <a:rPr lang="en-GB" sz="1800" dirty="0" err="1"/>
              <a:t>macroalgae</a:t>
            </a:r>
            <a:r>
              <a:rPr lang="en-GB" sz="1800" dirty="0"/>
              <a:t>), such as giant kelp more than one hundred feet in length.</a:t>
            </a:r>
          </a:p>
          <a:p>
            <a:pPr lvl="0">
              <a:buFont typeface="Wingdings" panose="05000000000000000000" pitchFamily="2" charset="2"/>
              <a:buChar char="§"/>
            </a:pPr>
            <a:endParaRPr lang="en-GB" sz="1800" dirty="0"/>
          </a:p>
          <a:p>
            <a:pPr lvl="0">
              <a:buFont typeface="Wingdings" panose="05000000000000000000" pitchFamily="2" charset="2"/>
              <a:buChar char="§"/>
            </a:pPr>
            <a:r>
              <a:rPr lang="en-GB" sz="1800" dirty="0"/>
              <a:t>Algae can be grown using water resources such as brackish-, sea-, and wastewater unsuitable for cultivating agricultural crops. </a:t>
            </a:r>
          </a:p>
          <a:p>
            <a:pPr lvl="0">
              <a:buFont typeface="Wingdings" panose="05000000000000000000" pitchFamily="2" charset="2"/>
              <a:buChar char="§"/>
            </a:pPr>
            <a:endParaRPr lang="en-GB" sz="1800" dirty="0"/>
          </a:p>
          <a:p>
            <a:pPr lvl="0">
              <a:buFont typeface="Wingdings" panose="05000000000000000000" pitchFamily="2" charset="2"/>
              <a:buChar char="§"/>
            </a:pPr>
            <a:r>
              <a:rPr lang="en-GB" sz="1800" dirty="0"/>
              <a:t>Most microalgae grow through photosynthesis – by converting sunlight, CO</a:t>
            </a:r>
            <a:r>
              <a:rPr lang="en-GB" sz="1800" baseline="-25000" dirty="0"/>
              <a:t>2</a:t>
            </a:r>
            <a:r>
              <a:rPr lang="en-GB" sz="1800" dirty="0"/>
              <a:t> and a few nutrients, including nitrogen and phosphorous.</a:t>
            </a:r>
          </a:p>
          <a:p>
            <a:pPr lvl="0">
              <a:buFont typeface="Wingdings" panose="05000000000000000000" pitchFamily="2" charset="2"/>
              <a:buChar char="§"/>
            </a:pPr>
            <a:endParaRPr lang="en-GB" sz="1800" dirty="0"/>
          </a:p>
          <a:p>
            <a:pPr lvl="0">
              <a:buFont typeface="Wingdings" panose="05000000000000000000" pitchFamily="2" charset="2"/>
              <a:buChar char="§"/>
            </a:pPr>
            <a:r>
              <a:rPr lang="en-GB" sz="1800" dirty="0"/>
              <a:t>Rich in lipids (35%) and proteins (45%)</a:t>
            </a:r>
          </a:p>
          <a:p>
            <a:pPr lvl="0">
              <a:buFont typeface="Wingdings" panose="05000000000000000000" pitchFamily="2" charset="2"/>
              <a:buChar char="§"/>
            </a:pPr>
            <a:endParaRPr lang="en-GB" sz="1800" dirty="0"/>
          </a:p>
          <a:p>
            <a:pPr lvl="0">
              <a:buFont typeface="Wingdings" panose="05000000000000000000" pitchFamily="2" charset="2"/>
              <a:buChar char="§"/>
            </a:pPr>
            <a:endParaRPr lang="en-GB" sz="1800" dirty="0"/>
          </a:p>
          <a:p>
            <a:pPr lvl="0">
              <a:buFont typeface="Wingdings" panose="05000000000000000000" pitchFamily="2" charset="2"/>
              <a:buChar char="§"/>
            </a:pPr>
            <a:endParaRPr lang="en-GB" sz="1800" dirty="0"/>
          </a:p>
          <a:p>
            <a:pPr lvl="0">
              <a:buFont typeface="Wingdings" panose="05000000000000000000" pitchFamily="2" charset="2"/>
              <a:buChar char="§"/>
            </a:pPr>
            <a:endParaRPr lang="en-GB" sz="1800" dirty="0"/>
          </a:p>
          <a:p>
            <a:pPr lvl="0">
              <a:buFont typeface="Wingdings" panose="05000000000000000000" pitchFamily="2" charset="2"/>
              <a:buChar char="§"/>
            </a:pPr>
            <a:endParaRPr lang="en-GB" sz="1800" dirty="0"/>
          </a:p>
          <a:p>
            <a:pPr lvl="0">
              <a:buFont typeface="Wingdings" panose="05000000000000000000" pitchFamily="2" charset="2"/>
              <a:buChar char="§"/>
            </a:pPr>
            <a:endParaRPr sz="1000" dirty="0"/>
          </a:p>
        </p:txBody>
      </p:sp>
      <p:pic>
        <p:nvPicPr>
          <p:cNvPr id="7" name="Shape 74"/>
          <p:cNvPicPr preferRelativeResize="0"/>
          <p:nvPr/>
        </p:nvPicPr>
        <p:blipFill rotWithShape="1">
          <a:blip r:embed="rId4" cstate="print">
            <a:alphaModFix/>
          </a:blip>
          <a:srcRect l="5813" t="7638" r="7418"/>
          <a:stretch/>
        </p:blipFill>
        <p:spPr>
          <a:xfrm>
            <a:off x="6732952" y="1853230"/>
            <a:ext cx="2377831" cy="1676400"/>
          </a:xfrm>
          <a:prstGeom prst="rect">
            <a:avLst/>
          </a:prstGeom>
          <a:noFill/>
          <a:ln w="3175" cap="flat" cmpd="sng">
            <a:solidFill>
              <a:schemeClr val="accent3">
                <a:lumMod val="60000"/>
                <a:lumOff val="40000"/>
              </a:schemeClr>
            </a:solidFill>
            <a:prstDash val="solid"/>
            <a:round/>
            <a:headEnd type="none" w="med" len="med"/>
            <a:tailEnd type="none" w="med" len="med"/>
          </a:ln>
        </p:spPr>
      </p:pic>
      <p:pic>
        <p:nvPicPr>
          <p:cNvPr id="1031" name="Picture 7" descr="Image result for kel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952" y="23153"/>
            <a:ext cx="23876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Image result for scenedesmus dimorphus"/>
          <p:cNvPicPr>
            <a:picLocks noChangeAspect="1" noChangeArrowheads="1"/>
          </p:cNvPicPr>
          <p:nvPr/>
        </p:nvPicPr>
        <p:blipFill rotWithShape="1">
          <a:blip r:embed="rId6">
            <a:extLst>
              <a:ext uri="{28A0092B-C50C-407E-A947-70E740481C1C}">
                <a14:useLocalDpi xmlns:a14="http://schemas.microsoft.com/office/drawing/2010/main" val="0"/>
              </a:ext>
            </a:extLst>
          </a:blip>
          <a:srcRect l="5745" t="12477" r="6732" b="12837"/>
          <a:stretch/>
        </p:blipFill>
        <p:spPr bwMode="auto">
          <a:xfrm>
            <a:off x="6756398" y="3569007"/>
            <a:ext cx="2354385" cy="150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0962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111"/>
          <p:cNvPicPr preferRelativeResize="0"/>
          <p:nvPr/>
        </p:nvPicPr>
        <p:blipFill rotWithShape="1">
          <a:blip r:embed="rId2">
            <a:alphaModFix/>
          </a:blip>
          <a:srcRect t="87092"/>
          <a:stretch/>
        </p:blipFill>
        <p:spPr>
          <a:xfrm>
            <a:off x="2" y="0"/>
            <a:ext cx="9143998" cy="783799"/>
          </a:xfrm>
          <a:prstGeom prst="rect">
            <a:avLst/>
          </a:prstGeom>
          <a:noFill/>
          <a:ln>
            <a:noFill/>
          </a:ln>
        </p:spPr>
      </p:pic>
      <p:pic>
        <p:nvPicPr>
          <p:cNvPr id="5" name="Picture 4"/>
          <p:cNvPicPr>
            <a:picLocks noChangeAspect="1"/>
          </p:cNvPicPr>
          <p:nvPr/>
        </p:nvPicPr>
        <p:blipFill rotWithShape="1">
          <a:blip r:embed="rId3"/>
          <a:srcRect l="8333" t="15238" r="51667" b="35185"/>
          <a:stretch/>
        </p:blipFill>
        <p:spPr>
          <a:xfrm>
            <a:off x="762000" y="783799"/>
            <a:ext cx="6248400" cy="4356168"/>
          </a:xfrm>
          <a:prstGeom prst="rect">
            <a:avLst/>
          </a:prstGeom>
        </p:spPr>
      </p:pic>
      <p:sp>
        <p:nvSpPr>
          <p:cNvPr id="2" name="Title 1"/>
          <p:cNvSpPr>
            <a:spLocks noGrp="1"/>
          </p:cNvSpPr>
          <p:nvPr>
            <p:ph type="title"/>
          </p:nvPr>
        </p:nvSpPr>
        <p:spPr>
          <a:xfrm>
            <a:off x="152400" y="105550"/>
            <a:ext cx="8520600" cy="572700"/>
          </a:xfrm>
        </p:spPr>
        <p:txBody>
          <a:bodyPr/>
          <a:lstStyle/>
          <a:p>
            <a:r>
              <a:rPr lang="en-GB" dirty="0">
                <a:solidFill>
                  <a:schemeClr val="bg1"/>
                </a:solidFill>
              </a:rPr>
              <a:t>Algae Derived Biofuel</a:t>
            </a:r>
          </a:p>
        </p:txBody>
      </p:sp>
    </p:spTree>
    <p:extLst>
      <p:ext uri="{BB962C8B-B14F-4D97-AF65-F5344CB8AC3E}">
        <p14:creationId xmlns:p14="http://schemas.microsoft.com/office/powerpoint/2010/main" val="35985665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Shape 111"/>
          <p:cNvPicPr preferRelativeResize="0"/>
          <p:nvPr/>
        </p:nvPicPr>
        <p:blipFill rotWithShape="1">
          <a:blip r:embed="rId3">
            <a:alphaModFix/>
          </a:blip>
          <a:srcRect t="87092"/>
          <a:stretch/>
        </p:blipFill>
        <p:spPr>
          <a:xfrm>
            <a:off x="0" y="0"/>
            <a:ext cx="9143998" cy="783799"/>
          </a:xfrm>
          <a:prstGeom prst="rect">
            <a:avLst/>
          </a:prstGeom>
          <a:noFill/>
          <a:ln>
            <a:noFill/>
          </a:ln>
        </p:spPr>
      </p:pic>
      <p:sp>
        <p:nvSpPr>
          <p:cNvPr id="112" name="Shape 112"/>
          <p:cNvSpPr txBox="1">
            <a:spLocks noGrp="1"/>
          </p:cNvSpPr>
          <p:nvPr>
            <p:ph type="title"/>
          </p:nvPr>
        </p:nvSpPr>
        <p:spPr>
          <a:xfrm>
            <a:off x="311700" y="445025"/>
            <a:ext cx="8520600" cy="572700"/>
          </a:xfrm>
          <a:prstGeom prst="rect">
            <a:avLst/>
          </a:prstGeom>
        </p:spPr>
        <p:txBody>
          <a:bodyPr lIns="23375" tIns="23375" rIns="23375" bIns="23375" anchor="ctr" anchorCtr="0">
            <a:noAutofit/>
          </a:bodyPr>
          <a:lstStyle/>
          <a:p>
            <a:pPr lvl="0">
              <a:spcBef>
                <a:spcPts val="0"/>
              </a:spcBef>
              <a:buNone/>
            </a:pPr>
            <a:r>
              <a:rPr lang="en" dirty="0">
                <a:solidFill>
                  <a:srgbClr val="FFFFFF"/>
                </a:solidFill>
              </a:rPr>
              <a:t>Algae Applications</a:t>
            </a:r>
          </a:p>
          <a:p>
            <a:pPr lvl="0">
              <a:spcBef>
                <a:spcPts val="0"/>
              </a:spcBef>
              <a:buNone/>
            </a:pPr>
            <a:endParaRPr dirty="0"/>
          </a:p>
        </p:txBody>
      </p:sp>
      <p:sp>
        <p:nvSpPr>
          <p:cNvPr id="113" name="Shape 113"/>
          <p:cNvSpPr txBox="1">
            <a:spLocks noGrp="1"/>
          </p:cNvSpPr>
          <p:nvPr>
            <p:ph type="body" idx="1"/>
          </p:nvPr>
        </p:nvSpPr>
        <p:spPr>
          <a:xfrm>
            <a:off x="311700" y="1152475"/>
            <a:ext cx="8520600" cy="3416400"/>
          </a:xfrm>
          <a:prstGeom prst="rect">
            <a:avLst/>
          </a:prstGeom>
        </p:spPr>
        <p:txBody>
          <a:bodyPr lIns="23375" tIns="23375" rIns="23375" bIns="23375" anchor="t" anchorCtr="0">
            <a:noAutofit/>
          </a:bodyPr>
          <a:lstStyle/>
          <a:p>
            <a:pPr lvl="0">
              <a:spcBef>
                <a:spcPts val="0"/>
              </a:spcBef>
              <a:buNone/>
            </a:pPr>
            <a:endParaRPr/>
          </a:p>
        </p:txBody>
      </p:sp>
      <p:pic>
        <p:nvPicPr>
          <p:cNvPr id="114" name="Shape 114"/>
          <p:cNvPicPr preferRelativeResize="0"/>
          <p:nvPr/>
        </p:nvPicPr>
        <p:blipFill>
          <a:blip r:embed="rId4">
            <a:alphaModFix/>
          </a:blip>
          <a:stretch>
            <a:fillRect/>
          </a:stretch>
        </p:blipFill>
        <p:spPr>
          <a:xfrm>
            <a:off x="311700" y="1152475"/>
            <a:ext cx="4720960" cy="3416400"/>
          </a:xfrm>
          <a:prstGeom prst="rect">
            <a:avLst/>
          </a:prstGeom>
          <a:noFill/>
          <a:ln>
            <a:noFill/>
          </a:ln>
        </p:spPr>
      </p:pic>
      <p:pic>
        <p:nvPicPr>
          <p:cNvPr id="115" name="Shape 115"/>
          <p:cNvPicPr preferRelativeResize="0"/>
          <p:nvPr/>
        </p:nvPicPr>
        <p:blipFill>
          <a:blip r:embed="rId5">
            <a:alphaModFix/>
          </a:blip>
          <a:stretch>
            <a:fillRect/>
          </a:stretch>
        </p:blipFill>
        <p:spPr>
          <a:xfrm>
            <a:off x="5565775" y="1152475"/>
            <a:ext cx="3349093" cy="3416399"/>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4502000" y="831000"/>
            <a:ext cx="4641900" cy="2481000"/>
          </a:xfrm>
          <a:prstGeom prst="rect">
            <a:avLst/>
          </a:prstGeom>
        </p:spPr>
        <p:txBody>
          <a:bodyPr lIns="23375" tIns="23375" rIns="23375" bIns="23375" anchor="t" anchorCtr="0">
            <a:noAutofit/>
          </a:bodyPr>
          <a:lstStyle/>
          <a:p>
            <a:pPr marL="0" lvl="0" indent="0" rtl="0">
              <a:spcBef>
                <a:spcPts val="0"/>
              </a:spcBef>
              <a:buNone/>
            </a:pPr>
            <a:r>
              <a:rPr lang="en" sz="2200" b="1" dirty="0"/>
              <a:t>Applications of Algae</a:t>
            </a:r>
          </a:p>
          <a:p>
            <a:pPr marL="457200" lvl="0" indent="-368300" rtl="0">
              <a:spcBef>
                <a:spcPts val="0"/>
              </a:spcBef>
              <a:buSzPct val="100000"/>
              <a:buFont typeface="Wingdings" panose="05000000000000000000" pitchFamily="2" charset="2"/>
              <a:buChar char="§"/>
            </a:pPr>
            <a:r>
              <a:rPr lang="en" sz="2200" dirty="0"/>
              <a:t>Biofuels Sodium Alginate Slime</a:t>
            </a:r>
          </a:p>
          <a:p>
            <a:pPr marL="457200" lvl="0" indent="-368300" rtl="0">
              <a:spcBef>
                <a:spcPts val="0"/>
              </a:spcBef>
              <a:buSzPct val="100000"/>
              <a:buFont typeface="Wingdings" panose="05000000000000000000" pitchFamily="2" charset="2"/>
              <a:buChar char="§"/>
            </a:pPr>
            <a:r>
              <a:rPr lang="en" sz="2200" dirty="0"/>
              <a:t>Cosmetic Engineering</a:t>
            </a:r>
          </a:p>
          <a:p>
            <a:pPr marL="457200" lvl="0" indent="-368300" rtl="0">
              <a:spcBef>
                <a:spcPts val="0"/>
              </a:spcBef>
              <a:buSzPct val="100000"/>
              <a:buFont typeface="Wingdings" panose="05000000000000000000" pitchFamily="2" charset="2"/>
              <a:buChar char="§"/>
            </a:pPr>
            <a:r>
              <a:rPr lang="en" sz="2200" dirty="0"/>
              <a:t>Calorimetry</a:t>
            </a:r>
          </a:p>
          <a:p>
            <a:pPr marL="457200" lvl="0" indent="-368300" rtl="0">
              <a:spcBef>
                <a:spcPts val="0"/>
              </a:spcBef>
              <a:buSzPct val="100000"/>
              <a:buFont typeface="Wingdings" panose="05000000000000000000" pitchFamily="2" charset="2"/>
              <a:buChar char="§"/>
            </a:pPr>
            <a:r>
              <a:rPr lang="en" sz="2200" dirty="0"/>
              <a:t>Materials-Surfboards</a:t>
            </a:r>
          </a:p>
          <a:p>
            <a:pPr marL="457200" lvl="0" indent="-368300" rtl="0">
              <a:spcBef>
                <a:spcPts val="0"/>
              </a:spcBef>
              <a:buSzPct val="100000"/>
              <a:buFont typeface="Wingdings" panose="05000000000000000000" pitchFamily="2" charset="2"/>
              <a:buChar char="§"/>
            </a:pPr>
            <a:r>
              <a:rPr lang="en" sz="2200" dirty="0"/>
              <a:t>Medical - Healing wounds</a:t>
            </a:r>
          </a:p>
          <a:p>
            <a:pPr marL="457200" lvl="0" indent="-368300" rtl="0">
              <a:spcBef>
                <a:spcPts val="0"/>
              </a:spcBef>
              <a:buSzPct val="100000"/>
              <a:buFont typeface="Wingdings" panose="05000000000000000000" pitchFamily="2" charset="2"/>
              <a:buChar char="§"/>
            </a:pPr>
            <a:r>
              <a:rPr lang="en" sz="2200" dirty="0"/>
              <a:t>Electric battery</a:t>
            </a:r>
          </a:p>
          <a:p>
            <a:pPr lvl="0" rtl="0">
              <a:spcBef>
                <a:spcPts val="0"/>
              </a:spcBef>
              <a:buNone/>
            </a:pPr>
            <a:endParaRPr sz="2200" dirty="0"/>
          </a:p>
        </p:txBody>
      </p:sp>
      <p:pic>
        <p:nvPicPr>
          <p:cNvPr id="130" name="Shape 130"/>
          <p:cNvPicPr preferRelativeResize="0"/>
          <p:nvPr/>
        </p:nvPicPr>
        <p:blipFill rotWithShape="1">
          <a:blip r:embed="rId3">
            <a:alphaModFix/>
          </a:blip>
          <a:srcRect t="87092"/>
          <a:stretch/>
        </p:blipFill>
        <p:spPr>
          <a:xfrm>
            <a:off x="0" y="0"/>
            <a:ext cx="9143998" cy="783799"/>
          </a:xfrm>
          <a:prstGeom prst="rect">
            <a:avLst/>
          </a:prstGeom>
          <a:noFill/>
          <a:ln>
            <a:noFill/>
          </a:ln>
        </p:spPr>
      </p:pic>
      <p:sp>
        <p:nvSpPr>
          <p:cNvPr id="131" name="Shape 131"/>
          <p:cNvSpPr txBox="1">
            <a:spLocks noGrp="1"/>
          </p:cNvSpPr>
          <p:nvPr>
            <p:ph type="title"/>
          </p:nvPr>
        </p:nvSpPr>
        <p:spPr>
          <a:xfrm>
            <a:off x="0" y="105550"/>
            <a:ext cx="8520600" cy="572700"/>
          </a:xfrm>
          <a:prstGeom prst="rect">
            <a:avLst/>
          </a:prstGeom>
        </p:spPr>
        <p:txBody>
          <a:bodyPr lIns="23375" tIns="23375" rIns="23375" bIns="23375" anchor="ctr" anchorCtr="0">
            <a:noAutofit/>
          </a:bodyPr>
          <a:lstStyle/>
          <a:p>
            <a:pPr lvl="0" rtl="0">
              <a:spcBef>
                <a:spcPts val="0"/>
              </a:spcBef>
              <a:buNone/>
            </a:pPr>
            <a:r>
              <a:rPr lang="en">
                <a:solidFill>
                  <a:srgbClr val="FFFFFF"/>
                </a:solidFill>
              </a:rPr>
              <a:t>Experiments:</a:t>
            </a:r>
          </a:p>
        </p:txBody>
      </p:sp>
      <p:sp>
        <p:nvSpPr>
          <p:cNvPr id="132" name="Shape 132"/>
          <p:cNvSpPr txBox="1">
            <a:spLocks noGrp="1"/>
          </p:cNvSpPr>
          <p:nvPr>
            <p:ph type="body" idx="1"/>
          </p:nvPr>
        </p:nvSpPr>
        <p:spPr>
          <a:xfrm>
            <a:off x="41025" y="831000"/>
            <a:ext cx="4280100" cy="3011400"/>
          </a:xfrm>
          <a:prstGeom prst="rect">
            <a:avLst/>
          </a:prstGeom>
        </p:spPr>
        <p:txBody>
          <a:bodyPr lIns="23375" tIns="23375" rIns="23375" bIns="23375" anchor="t" anchorCtr="0">
            <a:noAutofit/>
          </a:bodyPr>
          <a:lstStyle/>
          <a:p>
            <a:pPr marL="0" lvl="0" indent="0" rtl="0">
              <a:spcBef>
                <a:spcPts val="0"/>
              </a:spcBef>
              <a:buNone/>
            </a:pPr>
            <a:r>
              <a:rPr lang="en" sz="2200" b="1" dirty="0"/>
              <a:t>Growth and Development Studies</a:t>
            </a:r>
          </a:p>
          <a:p>
            <a:pPr marL="457200" lvl="0" indent="-368300" rtl="0">
              <a:spcBef>
                <a:spcPts val="0"/>
              </a:spcBef>
              <a:buSzPct val="100000"/>
              <a:buFont typeface="Wingdings" panose="05000000000000000000" pitchFamily="2" charset="2"/>
              <a:buChar char="§"/>
            </a:pPr>
            <a:r>
              <a:rPr lang="en" sz="2200" dirty="0"/>
              <a:t>Growing Algae</a:t>
            </a:r>
          </a:p>
          <a:p>
            <a:pPr marL="457200" lvl="0" indent="-368300" rtl="0">
              <a:spcBef>
                <a:spcPts val="0"/>
              </a:spcBef>
              <a:buSzPct val="100000"/>
              <a:buFont typeface="Wingdings" panose="05000000000000000000" pitchFamily="2" charset="2"/>
              <a:buChar char="§"/>
            </a:pPr>
            <a:r>
              <a:rPr lang="en" sz="2200" dirty="0"/>
              <a:t>Photosynthesis Lab</a:t>
            </a:r>
          </a:p>
          <a:p>
            <a:pPr marL="457200" lvl="0" indent="-368300" rtl="0">
              <a:spcBef>
                <a:spcPts val="0"/>
              </a:spcBef>
              <a:buSzPct val="100000"/>
              <a:buFont typeface="Wingdings" panose="05000000000000000000" pitchFamily="2" charset="2"/>
              <a:buChar char="§"/>
            </a:pPr>
            <a:r>
              <a:rPr lang="en" sz="2200" dirty="0"/>
              <a:t>Gas Transfer Lab</a:t>
            </a:r>
          </a:p>
          <a:p>
            <a:pPr marL="457200" lvl="0" indent="-368300" rtl="0">
              <a:spcBef>
                <a:spcPts val="0"/>
              </a:spcBef>
              <a:buSzPct val="100000"/>
              <a:buFont typeface="Wingdings" panose="05000000000000000000" pitchFamily="2" charset="2"/>
              <a:buChar char="§"/>
            </a:pPr>
            <a:r>
              <a:rPr lang="en" sz="2200" dirty="0"/>
              <a:t>Dewatering Lab-Jar Test, Centrifuge, Filtration</a:t>
            </a:r>
          </a:p>
          <a:p>
            <a:pPr lvl="0">
              <a:spcBef>
                <a:spcPts val="0"/>
              </a:spcBef>
              <a:buNone/>
            </a:pPr>
            <a:endParaRPr sz="2200" dirty="0"/>
          </a:p>
        </p:txBody>
      </p:sp>
      <p:pic>
        <p:nvPicPr>
          <p:cNvPr id="134" name="Shape 134" descr="Image result for algae surfboards"/>
          <p:cNvPicPr preferRelativeResize="0"/>
          <p:nvPr/>
        </p:nvPicPr>
        <p:blipFill rotWithShape="1">
          <a:blip r:embed="rId4">
            <a:alphaModFix/>
          </a:blip>
          <a:srcRect l="10315" r="63785"/>
          <a:stretch/>
        </p:blipFill>
        <p:spPr>
          <a:xfrm>
            <a:off x="8086900" y="3087225"/>
            <a:ext cx="858525" cy="1920275"/>
          </a:xfrm>
          <a:prstGeom prst="rect">
            <a:avLst/>
          </a:prstGeom>
          <a:noFill/>
          <a:ln>
            <a:noFill/>
          </a:ln>
        </p:spPr>
      </p:pic>
      <p:pic>
        <p:nvPicPr>
          <p:cNvPr id="135" name="Shape 135" descr="Image result for algae healing wounds"/>
          <p:cNvPicPr preferRelativeResize="0"/>
          <p:nvPr/>
        </p:nvPicPr>
        <p:blipFill rotWithShape="1">
          <a:blip r:embed="rId5">
            <a:alphaModFix/>
          </a:blip>
          <a:srcRect l="18315" r="6895"/>
          <a:stretch/>
        </p:blipFill>
        <p:spPr>
          <a:xfrm>
            <a:off x="6256475" y="3796575"/>
            <a:ext cx="1830424" cy="1223700"/>
          </a:xfrm>
          <a:prstGeom prst="rect">
            <a:avLst/>
          </a:prstGeom>
          <a:noFill/>
          <a:ln>
            <a:noFill/>
          </a:ln>
        </p:spPr>
      </p:pic>
      <p:pic>
        <p:nvPicPr>
          <p:cNvPr id="136" name="Shape 136"/>
          <p:cNvPicPr preferRelativeResize="0"/>
          <p:nvPr/>
        </p:nvPicPr>
        <p:blipFill>
          <a:blip r:embed="rId6">
            <a:alphaModFix/>
          </a:blip>
          <a:stretch>
            <a:fillRect/>
          </a:stretch>
        </p:blipFill>
        <p:spPr>
          <a:xfrm>
            <a:off x="5275100" y="3834350"/>
            <a:ext cx="1010875" cy="114815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Shape 164"/>
          <p:cNvPicPr preferRelativeResize="0"/>
          <p:nvPr/>
        </p:nvPicPr>
        <p:blipFill rotWithShape="1">
          <a:blip r:embed="rId3">
            <a:alphaModFix/>
          </a:blip>
          <a:srcRect t="87092"/>
          <a:stretch/>
        </p:blipFill>
        <p:spPr>
          <a:xfrm>
            <a:off x="0" y="0"/>
            <a:ext cx="9143998" cy="783799"/>
          </a:xfrm>
          <a:prstGeom prst="rect">
            <a:avLst/>
          </a:prstGeom>
          <a:noFill/>
          <a:ln>
            <a:noFill/>
          </a:ln>
        </p:spPr>
      </p:pic>
      <p:sp>
        <p:nvSpPr>
          <p:cNvPr id="165" name="Shape 165"/>
          <p:cNvSpPr txBox="1">
            <a:spLocks noGrp="1"/>
          </p:cNvSpPr>
          <p:nvPr>
            <p:ph type="title"/>
          </p:nvPr>
        </p:nvSpPr>
        <p:spPr>
          <a:xfrm>
            <a:off x="311700" y="445025"/>
            <a:ext cx="8520600" cy="572700"/>
          </a:xfrm>
          <a:prstGeom prst="rect">
            <a:avLst/>
          </a:prstGeom>
        </p:spPr>
        <p:txBody>
          <a:bodyPr lIns="23375" tIns="23375" rIns="23375" bIns="23375" anchor="ctr" anchorCtr="0">
            <a:noAutofit/>
          </a:bodyPr>
          <a:lstStyle/>
          <a:p>
            <a:pPr lvl="0" rtl="0">
              <a:spcBef>
                <a:spcPts val="0"/>
              </a:spcBef>
              <a:buNone/>
            </a:pPr>
            <a:r>
              <a:rPr lang="en">
                <a:solidFill>
                  <a:srgbClr val="FFFFFF"/>
                </a:solidFill>
              </a:rPr>
              <a:t>Growing Algae</a:t>
            </a:r>
          </a:p>
          <a:p>
            <a:pPr lvl="0" rtl="0">
              <a:spcBef>
                <a:spcPts val="0"/>
              </a:spcBef>
              <a:buNone/>
            </a:pPr>
            <a:endParaRPr/>
          </a:p>
        </p:txBody>
      </p:sp>
      <p:pic>
        <p:nvPicPr>
          <p:cNvPr id="166" name="Shape 166"/>
          <p:cNvPicPr preferRelativeResize="0"/>
          <p:nvPr/>
        </p:nvPicPr>
        <p:blipFill>
          <a:blip r:embed="rId4">
            <a:alphaModFix/>
          </a:blip>
          <a:stretch>
            <a:fillRect/>
          </a:stretch>
        </p:blipFill>
        <p:spPr>
          <a:xfrm>
            <a:off x="667999" y="1575973"/>
            <a:ext cx="2089500" cy="2786022"/>
          </a:xfrm>
          <a:prstGeom prst="rect">
            <a:avLst/>
          </a:prstGeom>
          <a:noFill/>
          <a:ln>
            <a:noFill/>
          </a:ln>
        </p:spPr>
      </p:pic>
      <p:pic>
        <p:nvPicPr>
          <p:cNvPr id="167" name="Shape 167"/>
          <p:cNvPicPr preferRelativeResize="0"/>
          <p:nvPr/>
        </p:nvPicPr>
        <p:blipFill>
          <a:blip r:embed="rId5">
            <a:alphaModFix/>
          </a:blip>
          <a:stretch>
            <a:fillRect/>
          </a:stretch>
        </p:blipFill>
        <p:spPr>
          <a:xfrm>
            <a:off x="3394511" y="1170124"/>
            <a:ext cx="2354975" cy="3139987"/>
          </a:xfrm>
          <a:prstGeom prst="rect">
            <a:avLst/>
          </a:prstGeom>
          <a:noFill/>
          <a:ln>
            <a:noFill/>
          </a:ln>
        </p:spPr>
      </p:pic>
      <p:pic>
        <p:nvPicPr>
          <p:cNvPr id="168" name="Shape 168"/>
          <p:cNvPicPr preferRelativeResize="0"/>
          <p:nvPr/>
        </p:nvPicPr>
        <p:blipFill>
          <a:blip r:embed="rId6">
            <a:alphaModFix/>
          </a:blip>
          <a:stretch>
            <a:fillRect/>
          </a:stretch>
        </p:blipFill>
        <p:spPr>
          <a:xfrm>
            <a:off x="6386475" y="1170159"/>
            <a:ext cx="2354975" cy="3139946"/>
          </a:xfrm>
          <a:prstGeom prst="rect">
            <a:avLst/>
          </a:prstGeom>
          <a:noFill/>
          <a:ln>
            <a:noFill/>
          </a:ln>
        </p:spPr>
      </p:pic>
      <p:sp>
        <p:nvSpPr>
          <p:cNvPr id="169" name="Shape 169"/>
          <p:cNvSpPr txBox="1"/>
          <p:nvPr/>
        </p:nvSpPr>
        <p:spPr>
          <a:xfrm>
            <a:off x="402500" y="4462525"/>
            <a:ext cx="2355000" cy="454200"/>
          </a:xfrm>
          <a:prstGeom prst="rect">
            <a:avLst/>
          </a:prstGeom>
          <a:noFill/>
          <a:ln>
            <a:noFill/>
          </a:ln>
        </p:spPr>
        <p:txBody>
          <a:bodyPr lIns="91425" tIns="91425" rIns="91425" bIns="91425" anchor="t" anchorCtr="0">
            <a:noAutofit/>
          </a:bodyPr>
          <a:lstStyle/>
          <a:p>
            <a:pPr lvl="0" algn="ctr" rtl="0">
              <a:spcBef>
                <a:spcPts val="0"/>
              </a:spcBef>
              <a:buNone/>
            </a:pPr>
            <a:r>
              <a:rPr lang="en"/>
              <a:t>Step 1: 50 mL</a:t>
            </a:r>
          </a:p>
        </p:txBody>
      </p:sp>
      <p:sp>
        <p:nvSpPr>
          <p:cNvPr id="170" name="Shape 170"/>
          <p:cNvSpPr txBox="1"/>
          <p:nvPr/>
        </p:nvSpPr>
        <p:spPr>
          <a:xfrm>
            <a:off x="3394487" y="4462500"/>
            <a:ext cx="2355000" cy="454200"/>
          </a:xfrm>
          <a:prstGeom prst="rect">
            <a:avLst/>
          </a:prstGeom>
          <a:noFill/>
          <a:ln>
            <a:noFill/>
          </a:ln>
        </p:spPr>
        <p:txBody>
          <a:bodyPr lIns="91425" tIns="91425" rIns="91425" bIns="91425" anchor="t" anchorCtr="0">
            <a:noAutofit/>
          </a:bodyPr>
          <a:lstStyle/>
          <a:p>
            <a:pPr lvl="0" algn="ctr" rtl="0">
              <a:spcBef>
                <a:spcPts val="0"/>
              </a:spcBef>
              <a:buNone/>
            </a:pPr>
            <a:r>
              <a:rPr lang="en"/>
              <a:t>Step 2: 100 mL</a:t>
            </a:r>
          </a:p>
        </p:txBody>
      </p:sp>
      <p:sp>
        <p:nvSpPr>
          <p:cNvPr id="171" name="Shape 171"/>
          <p:cNvSpPr txBox="1"/>
          <p:nvPr/>
        </p:nvSpPr>
        <p:spPr>
          <a:xfrm>
            <a:off x="6386487" y="4462525"/>
            <a:ext cx="2355000" cy="454200"/>
          </a:xfrm>
          <a:prstGeom prst="rect">
            <a:avLst/>
          </a:prstGeom>
          <a:noFill/>
          <a:ln>
            <a:noFill/>
          </a:ln>
        </p:spPr>
        <p:txBody>
          <a:bodyPr lIns="91425" tIns="91425" rIns="91425" bIns="91425" anchor="t" anchorCtr="0">
            <a:noAutofit/>
          </a:bodyPr>
          <a:lstStyle/>
          <a:p>
            <a:pPr lvl="0" algn="ctr" rtl="0">
              <a:spcBef>
                <a:spcPts val="0"/>
              </a:spcBef>
              <a:buNone/>
            </a:pPr>
            <a:r>
              <a:rPr lang="en"/>
              <a:t>Step 3: 200-300mL</a:t>
            </a:r>
          </a:p>
        </p:txBody>
      </p:sp>
      <p:pic>
        <p:nvPicPr>
          <p:cNvPr id="172" name="Shape 172"/>
          <p:cNvPicPr preferRelativeResize="0"/>
          <p:nvPr/>
        </p:nvPicPr>
        <p:blipFill>
          <a:blip r:embed="rId7">
            <a:alphaModFix/>
          </a:blip>
          <a:stretch>
            <a:fillRect/>
          </a:stretch>
        </p:blipFill>
        <p:spPr>
          <a:xfrm>
            <a:off x="0" y="783799"/>
            <a:ext cx="1005375" cy="716235"/>
          </a:xfrm>
          <a:prstGeom prst="rect">
            <a:avLst/>
          </a:prstGeom>
          <a:noFill/>
          <a:ln>
            <a:noFill/>
          </a:ln>
        </p:spPr>
      </p:pic>
      <p:sp>
        <p:nvSpPr>
          <p:cNvPr id="173" name="Shape 173"/>
          <p:cNvSpPr txBox="1"/>
          <p:nvPr/>
        </p:nvSpPr>
        <p:spPr>
          <a:xfrm>
            <a:off x="1126275" y="914812"/>
            <a:ext cx="1173000" cy="4542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sz="1800" b="1" i="1">
                <a:solidFill>
                  <a:srgbClr val="008000"/>
                </a:solidFill>
              </a:rPr>
              <a:t>Chlorella vulgaris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rek">
  <a:themeElements>
    <a:clrScheme name="Trek">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803</TotalTime>
  <Words>1268</Words>
  <Application>Microsoft Office PowerPoint</Application>
  <PresentationFormat>On-screen Show (16:9)</PresentationFormat>
  <Paragraphs>215</Paragraphs>
  <Slides>25</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Source Sans Pro</vt:lpstr>
      <vt:lpstr>Times New Roman</vt:lpstr>
      <vt:lpstr>Arial</vt:lpstr>
      <vt:lpstr>Wingdings</vt:lpstr>
      <vt:lpstr>Noto Sans Symbols</vt:lpstr>
      <vt:lpstr>Trek</vt:lpstr>
      <vt:lpstr>Algae Based  Engineering Education</vt:lpstr>
      <vt:lpstr>Introduction of the Project </vt:lpstr>
      <vt:lpstr>Globally Conscious Topics </vt:lpstr>
      <vt:lpstr>Objectives</vt:lpstr>
      <vt:lpstr>Why Algae? </vt:lpstr>
      <vt:lpstr>Algae Derived Biofuel</vt:lpstr>
      <vt:lpstr>Algae Applications </vt:lpstr>
      <vt:lpstr>Experiments:</vt:lpstr>
      <vt:lpstr>Growing Algae </vt:lpstr>
      <vt:lpstr>Growing Algae </vt:lpstr>
      <vt:lpstr>Algae Growth Studies </vt:lpstr>
      <vt:lpstr>Photosynthesis Lab </vt:lpstr>
      <vt:lpstr>Gas Transfer </vt:lpstr>
      <vt:lpstr>Algae Dewatering </vt:lpstr>
      <vt:lpstr>Algae Lipids </vt:lpstr>
      <vt:lpstr>Cosmetics Industry</vt:lpstr>
      <vt:lpstr>Algae Used as Food Source  </vt:lpstr>
      <vt:lpstr>Algae Derived Gel </vt:lpstr>
      <vt:lpstr>Algae Derived Gel </vt:lpstr>
      <vt:lpstr>HUMANITIES INTEGRATION</vt:lpstr>
      <vt:lpstr>Algae City Game </vt:lpstr>
      <vt:lpstr>K-12 Outreach</vt:lpstr>
      <vt:lpstr>Project Website </vt:lpstr>
      <vt:lpstr>Conclusions and Future Plans </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Algae Grows the Future</dc:title>
  <dc:creator>jahan</dc:creator>
  <cp:lastModifiedBy>Jahan, Kauser</cp:lastModifiedBy>
  <cp:revision>58</cp:revision>
  <dcterms:modified xsi:type="dcterms:W3CDTF">2018-04-02T19:28:38Z</dcterms:modified>
</cp:coreProperties>
</file>