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891200" cy="32918400"/>
  <p:notesSz cx="6523038" cy="92408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2619"/>
    <a:srgbClr val="996633"/>
    <a:srgbClr val="663300"/>
    <a:srgbClr val="624120"/>
    <a:srgbClr val="58352A"/>
    <a:srgbClr val="6AA45C"/>
    <a:srgbClr val="FF5050"/>
    <a:srgbClr val="EF261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2787"/>
    <p:restoredTop sz="90929"/>
  </p:normalViewPr>
  <p:slideViewPr>
    <p:cSldViewPr>
      <p:cViewPr>
        <p:scale>
          <a:sx n="30" d="100"/>
          <a:sy n="30" d="100"/>
        </p:scale>
        <p:origin x="-65" y="75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48F876-8F06-4980-8069-0D6A574C5EAE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1CE2FA-456E-48D9-BD3A-56AD07AAFE78}">
      <dgm:prSet custT="1"/>
      <dgm:spPr>
        <a:solidFill>
          <a:srgbClr val="663300"/>
        </a:solidFill>
        <a:ln>
          <a:solidFill>
            <a:srgbClr val="692619"/>
          </a:solidFill>
        </a:ln>
      </dgm:spPr>
      <dgm:t>
        <a:bodyPr/>
        <a:lstStyle/>
        <a:p>
          <a:pPr rtl="0"/>
          <a:r>
            <a:rPr lang="en-US" sz="4800" dirty="0" smtClean="0"/>
            <a:t>Mobile Ad-Hoc Networks broadcast routing messages to discover routes</a:t>
          </a:r>
          <a:endParaRPr lang="en-US" sz="4800" dirty="0"/>
        </a:p>
      </dgm:t>
    </dgm:pt>
    <dgm:pt modelId="{1DA15E5D-93A4-43B1-92CC-FFCD5A34ECEA}" type="parTrans" cxnId="{62C51D56-077D-4E26-A026-45EBDCE53354}">
      <dgm:prSet/>
      <dgm:spPr/>
      <dgm:t>
        <a:bodyPr/>
        <a:lstStyle/>
        <a:p>
          <a:endParaRPr lang="en-US"/>
        </a:p>
      </dgm:t>
    </dgm:pt>
    <dgm:pt modelId="{8C4A0712-2287-464B-A80C-22A2BCF0426E}" type="sibTrans" cxnId="{62C51D56-077D-4E26-A026-45EBDCE53354}">
      <dgm:prSet/>
      <dgm:spPr>
        <a:solidFill>
          <a:srgbClr val="996633"/>
        </a:solidFill>
      </dgm:spPr>
      <dgm:t>
        <a:bodyPr/>
        <a:lstStyle/>
        <a:p>
          <a:endParaRPr lang="en-US"/>
        </a:p>
      </dgm:t>
    </dgm:pt>
    <dgm:pt modelId="{9E6DBE71-779A-425E-B37A-3388E707EDBC}">
      <dgm:prSet custT="1"/>
      <dgm:spPr>
        <a:solidFill>
          <a:srgbClr val="663300"/>
        </a:solidFill>
        <a:ln>
          <a:solidFill>
            <a:srgbClr val="692619"/>
          </a:solidFill>
        </a:ln>
      </dgm:spPr>
      <dgm:t>
        <a:bodyPr/>
        <a:lstStyle/>
        <a:p>
          <a:pPr rtl="0"/>
          <a:r>
            <a:rPr lang="en-US" sz="4800" dirty="0" smtClean="0"/>
            <a:t>Results in unnecessarily large control traffic overhead in the network</a:t>
          </a:r>
          <a:endParaRPr lang="en-US" sz="4800" dirty="0"/>
        </a:p>
      </dgm:t>
    </dgm:pt>
    <dgm:pt modelId="{DA894731-574A-4FCC-984C-1FA2B82B899C}" type="parTrans" cxnId="{E17C2CBA-29B3-4035-82D0-A8A14F71173E}">
      <dgm:prSet/>
      <dgm:spPr/>
      <dgm:t>
        <a:bodyPr/>
        <a:lstStyle/>
        <a:p>
          <a:endParaRPr lang="en-US"/>
        </a:p>
      </dgm:t>
    </dgm:pt>
    <dgm:pt modelId="{A94D8DB0-5E6F-49BF-A268-D4AE3D0078B5}" type="sibTrans" cxnId="{E17C2CBA-29B3-4035-82D0-A8A14F71173E}">
      <dgm:prSet/>
      <dgm:spPr>
        <a:solidFill>
          <a:srgbClr val="996633"/>
        </a:solidFill>
      </dgm:spPr>
      <dgm:t>
        <a:bodyPr/>
        <a:lstStyle/>
        <a:p>
          <a:endParaRPr lang="en-US"/>
        </a:p>
      </dgm:t>
    </dgm:pt>
    <dgm:pt modelId="{7AFA63A3-F5CF-45B5-A545-892D542C77EF}">
      <dgm:prSet custT="1"/>
      <dgm:spPr>
        <a:solidFill>
          <a:srgbClr val="663300"/>
        </a:solidFill>
      </dgm:spPr>
      <dgm:t>
        <a:bodyPr/>
        <a:lstStyle/>
        <a:p>
          <a:pPr rtl="0"/>
          <a:r>
            <a:rPr lang="en-US" sz="4800" dirty="0" smtClean="0"/>
            <a:t>Using GPS coordinates of destination, restrict broadcasting to an area </a:t>
          </a:r>
          <a:endParaRPr lang="en-US" sz="4800" dirty="0"/>
        </a:p>
      </dgm:t>
    </dgm:pt>
    <dgm:pt modelId="{AD42030A-292B-4794-98E5-6E2004A28ED8}" type="parTrans" cxnId="{78689166-16DC-4C2F-810B-6CD5A36ECBBA}">
      <dgm:prSet/>
      <dgm:spPr/>
      <dgm:t>
        <a:bodyPr/>
        <a:lstStyle/>
        <a:p>
          <a:endParaRPr lang="en-US"/>
        </a:p>
      </dgm:t>
    </dgm:pt>
    <dgm:pt modelId="{3A1AEFCE-39FE-43CD-9D73-885B4C0E5308}" type="sibTrans" cxnId="{78689166-16DC-4C2F-810B-6CD5A36ECBBA}">
      <dgm:prSet/>
      <dgm:spPr/>
      <dgm:t>
        <a:bodyPr/>
        <a:lstStyle/>
        <a:p>
          <a:endParaRPr lang="en-US"/>
        </a:p>
      </dgm:t>
    </dgm:pt>
    <dgm:pt modelId="{032CFAA2-FEB8-492A-AEC6-A08FED365BE6}" type="pres">
      <dgm:prSet presAssocID="{3D48F876-8F06-4980-8069-0D6A574C5EA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0ED22FE-7AD6-42AF-BEE8-29D724CA7946}" type="pres">
      <dgm:prSet presAssocID="{C31CE2FA-456E-48D9-BD3A-56AD07AAFE78}" presName="node" presStyleLbl="node1" presStyleIdx="0" presStyleCnt="3" custLinFactNeighborX="-47" custLinFactNeighborY="139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C71E75-2F16-4068-A823-BEAE2492D034}" type="pres">
      <dgm:prSet presAssocID="{8C4A0712-2287-464B-A80C-22A2BCF0426E}" presName="sibTrans" presStyleLbl="sibTrans2D1" presStyleIdx="0" presStyleCnt="2"/>
      <dgm:spPr/>
      <dgm:t>
        <a:bodyPr/>
        <a:lstStyle/>
        <a:p>
          <a:endParaRPr lang="en-US"/>
        </a:p>
      </dgm:t>
    </dgm:pt>
    <dgm:pt modelId="{63FCF1F6-59E2-49A5-BD34-2113CFC0851C}" type="pres">
      <dgm:prSet presAssocID="{8C4A0712-2287-464B-A80C-22A2BCF0426E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5926FFD0-CD7B-46BA-AE35-65D4D4362244}" type="pres">
      <dgm:prSet presAssocID="{9E6DBE71-779A-425E-B37A-3388E707EDBC}" presName="node" presStyleLbl="node1" presStyleIdx="1" presStyleCnt="3" custLinFactNeighborX="-2988" custLinFactNeighborY="139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BAA7D4-98B7-4459-ABE9-E45EAAF199E3}" type="pres">
      <dgm:prSet presAssocID="{A94D8DB0-5E6F-49BF-A268-D4AE3D0078B5}" presName="sibTrans" presStyleLbl="sibTrans2D1" presStyleIdx="1" presStyleCnt="2"/>
      <dgm:spPr/>
      <dgm:t>
        <a:bodyPr/>
        <a:lstStyle/>
        <a:p>
          <a:endParaRPr lang="en-US"/>
        </a:p>
      </dgm:t>
    </dgm:pt>
    <dgm:pt modelId="{B83F8996-F168-4172-8399-CCCBEA7B1E9D}" type="pres">
      <dgm:prSet presAssocID="{A94D8DB0-5E6F-49BF-A268-D4AE3D0078B5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AE0C6FE0-8A00-4F77-8B6C-044B4AE0F536}" type="pres">
      <dgm:prSet presAssocID="{7AFA63A3-F5CF-45B5-A545-892D542C77EF}" presName="node" presStyleLbl="node1" presStyleIdx="2" presStyleCnt="3" custLinFactNeighborX="-2601" custLinFactNeighborY="139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F47430D-0BC7-4642-9041-EB63293F065E}" type="presOf" srcId="{C31CE2FA-456E-48D9-BD3A-56AD07AAFE78}" destId="{60ED22FE-7AD6-42AF-BEE8-29D724CA7946}" srcOrd="0" destOrd="0" presId="urn:microsoft.com/office/officeart/2005/8/layout/process5"/>
    <dgm:cxn modelId="{7FF358C9-9087-4DEF-B853-C029B64EF2B7}" type="presOf" srcId="{3D48F876-8F06-4980-8069-0D6A574C5EAE}" destId="{032CFAA2-FEB8-492A-AEC6-A08FED365BE6}" srcOrd="0" destOrd="0" presId="urn:microsoft.com/office/officeart/2005/8/layout/process5"/>
    <dgm:cxn modelId="{A586FF46-F694-4255-84B9-BFE179684A55}" type="presOf" srcId="{9E6DBE71-779A-425E-B37A-3388E707EDBC}" destId="{5926FFD0-CD7B-46BA-AE35-65D4D4362244}" srcOrd="0" destOrd="0" presId="urn:microsoft.com/office/officeart/2005/8/layout/process5"/>
    <dgm:cxn modelId="{E17C2CBA-29B3-4035-82D0-A8A14F71173E}" srcId="{3D48F876-8F06-4980-8069-0D6A574C5EAE}" destId="{9E6DBE71-779A-425E-B37A-3388E707EDBC}" srcOrd="1" destOrd="0" parTransId="{DA894731-574A-4FCC-984C-1FA2B82B899C}" sibTransId="{A94D8DB0-5E6F-49BF-A268-D4AE3D0078B5}"/>
    <dgm:cxn modelId="{61302026-5B98-4CAD-97D3-1804BF25B340}" type="presOf" srcId="{A94D8DB0-5E6F-49BF-A268-D4AE3D0078B5}" destId="{EFBAA7D4-98B7-4459-ABE9-E45EAAF199E3}" srcOrd="0" destOrd="0" presId="urn:microsoft.com/office/officeart/2005/8/layout/process5"/>
    <dgm:cxn modelId="{87E6E645-1546-4661-B39D-AB2DDE5ED980}" type="presOf" srcId="{8C4A0712-2287-464B-A80C-22A2BCF0426E}" destId="{63FCF1F6-59E2-49A5-BD34-2113CFC0851C}" srcOrd="1" destOrd="0" presId="urn:microsoft.com/office/officeart/2005/8/layout/process5"/>
    <dgm:cxn modelId="{62C51D56-077D-4E26-A026-45EBDCE53354}" srcId="{3D48F876-8F06-4980-8069-0D6A574C5EAE}" destId="{C31CE2FA-456E-48D9-BD3A-56AD07AAFE78}" srcOrd="0" destOrd="0" parTransId="{1DA15E5D-93A4-43B1-92CC-FFCD5A34ECEA}" sibTransId="{8C4A0712-2287-464B-A80C-22A2BCF0426E}"/>
    <dgm:cxn modelId="{208580D7-8DDE-42ED-8428-5EDF13BFA47C}" type="presOf" srcId="{8C4A0712-2287-464B-A80C-22A2BCF0426E}" destId="{4FC71E75-2F16-4068-A823-BEAE2492D034}" srcOrd="0" destOrd="0" presId="urn:microsoft.com/office/officeart/2005/8/layout/process5"/>
    <dgm:cxn modelId="{63BBC639-9395-445B-BADE-286CE0A337B8}" type="presOf" srcId="{7AFA63A3-F5CF-45B5-A545-892D542C77EF}" destId="{AE0C6FE0-8A00-4F77-8B6C-044B4AE0F536}" srcOrd="0" destOrd="0" presId="urn:microsoft.com/office/officeart/2005/8/layout/process5"/>
    <dgm:cxn modelId="{B5ACF729-512E-4446-8AFF-F5673C9BF435}" type="presOf" srcId="{A94D8DB0-5E6F-49BF-A268-D4AE3D0078B5}" destId="{B83F8996-F168-4172-8399-CCCBEA7B1E9D}" srcOrd="1" destOrd="0" presId="urn:microsoft.com/office/officeart/2005/8/layout/process5"/>
    <dgm:cxn modelId="{78689166-16DC-4C2F-810B-6CD5A36ECBBA}" srcId="{3D48F876-8F06-4980-8069-0D6A574C5EAE}" destId="{7AFA63A3-F5CF-45B5-A545-892D542C77EF}" srcOrd="2" destOrd="0" parTransId="{AD42030A-292B-4794-98E5-6E2004A28ED8}" sibTransId="{3A1AEFCE-39FE-43CD-9D73-885B4C0E5308}"/>
    <dgm:cxn modelId="{7040EC31-3B7A-47B3-B2F5-01D9E2118A19}" type="presParOf" srcId="{032CFAA2-FEB8-492A-AEC6-A08FED365BE6}" destId="{60ED22FE-7AD6-42AF-BEE8-29D724CA7946}" srcOrd="0" destOrd="0" presId="urn:microsoft.com/office/officeart/2005/8/layout/process5"/>
    <dgm:cxn modelId="{F86EF466-AF1D-467A-A6BF-1F2D8120F0B4}" type="presParOf" srcId="{032CFAA2-FEB8-492A-AEC6-A08FED365BE6}" destId="{4FC71E75-2F16-4068-A823-BEAE2492D034}" srcOrd="1" destOrd="0" presId="urn:microsoft.com/office/officeart/2005/8/layout/process5"/>
    <dgm:cxn modelId="{C8610740-B869-428F-8AF8-6AD88925BFAE}" type="presParOf" srcId="{4FC71E75-2F16-4068-A823-BEAE2492D034}" destId="{63FCF1F6-59E2-49A5-BD34-2113CFC0851C}" srcOrd="0" destOrd="0" presId="urn:microsoft.com/office/officeart/2005/8/layout/process5"/>
    <dgm:cxn modelId="{1AF73D3C-9F04-4C1A-881B-5B4765F221F2}" type="presParOf" srcId="{032CFAA2-FEB8-492A-AEC6-A08FED365BE6}" destId="{5926FFD0-CD7B-46BA-AE35-65D4D4362244}" srcOrd="2" destOrd="0" presId="urn:microsoft.com/office/officeart/2005/8/layout/process5"/>
    <dgm:cxn modelId="{65F85E13-7794-44F3-8A5B-F705BD06F98D}" type="presParOf" srcId="{032CFAA2-FEB8-492A-AEC6-A08FED365BE6}" destId="{EFBAA7D4-98B7-4459-ABE9-E45EAAF199E3}" srcOrd="3" destOrd="0" presId="urn:microsoft.com/office/officeart/2005/8/layout/process5"/>
    <dgm:cxn modelId="{D2A18729-4B42-4832-B550-26114BB16D75}" type="presParOf" srcId="{EFBAA7D4-98B7-4459-ABE9-E45EAAF199E3}" destId="{B83F8996-F168-4172-8399-CCCBEA7B1E9D}" srcOrd="0" destOrd="0" presId="urn:microsoft.com/office/officeart/2005/8/layout/process5"/>
    <dgm:cxn modelId="{89CDAF42-BEA8-46AE-B099-638278BC0AF8}" type="presParOf" srcId="{032CFAA2-FEB8-492A-AEC6-A08FED365BE6}" destId="{AE0C6FE0-8A00-4F77-8B6C-044B4AE0F536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C96923-2702-48EB-8080-7A68071C487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BFC7FDE-9A2F-4B62-830E-B64E422E11D1}">
      <dgm:prSet custT="1"/>
      <dgm:spPr>
        <a:solidFill>
          <a:srgbClr val="663300"/>
        </a:solidFill>
      </dgm:spPr>
      <dgm:t>
        <a:bodyPr/>
        <a:lstStyle/>
        <a:p>
          <a:pPr algn="ctr" rtl="0"/>
          <a:r>
            <a:rPr lang="en-US" sz="4800" dirty="0" smtClean="0"/>
            <a:t>Send RREQ messages that carry the flooding angle</a:t>
          </a:r>
          <a:endParaRPr lang="en-US" sz="4800" dirty="0"/>
        </a:p>
      </dgm:t>
    </dgm:pt>
    <dgm:pt modelId="{0138A046-02B6-493D-A558-5E34A90C3365}" type="parTrans" cxnId="{56CBC565-7AD6-454E-BD23-3D923A6BF6E5}">
      <dgm:prSet/>
      <dgm:spPr/>
      <dgm:t>
        <a:bodyPr/>
        <a:lstStyle/>
        <a:p>
          <a:pPr algn="ctr"/>
          <a:endParaRPr lang="en-US" sz="2000"/>
        </a:p>
      </dgm:t>
    </dgm:pt>
    <dgm:pt modelId="{0040A542-65EC-4E6C-B4E3-339F15272854}" type="sibTrans" cxnId="{56CBC565-7AD6-454E-BD23-3D923A6BF6E5}">
      <dgm:prSet/>
      <dgm:spPr/>
      <dgm:t>
        <a:bodyPr/>
        <a:lstStyle/>
        <a:p>
          <a:pPr algn="ctr"/>
          <a:endParaRPr lang="en-US" sz="2000"/>
        </a:p>
      </dgm:t>
    </dgm:pt>
    <dgm:pt modelId="{741C582E-E54D-46C5-B627-B8299A9CDB56}">
      <dgm:prSet custT="1"/>
      <dgm:spPr>
        <a:solidFill>
          <a:srgbClr val="663300"/>
        </a:solidFill>
      </dgm:spPr>
      <dgm:t>
        <a:bodyPr/>
        <a:lstStyle/>
        <a:p>
          <a:pPr algn="ctr" rtl="0"/>
          <a:r>
            <a:rPr lang="en-US" sz="4800" dirty="0" smtClean="0"/>
            <a:t>If  node is within the forwarding area defined by flooding angle then forward RREQ </a:t>
          </a:r>
          <a:endParaRPr lang="en-US" sz="4800" dirty="0"/>
        </a:p>
      </dgm:t>
    </dgm:pt>
    <dgm:pt modelId="{24D4CE9C-2857-4259-AD35-0A468A0BD792}" type="parTrans" cxnId="{3BCE7884-27CB-429C-958C-3DEB06078915}">
      <dgm:prSet/>
      <dgm:spPr/>
      <dgm:t>
        <a:bodyPr/>
        <a:lstStyle/>
        <a:p>
          <a:pPr algn="ctr"/>
          <a:endParaRPr lang="en-US" sz="2000"/>
        </a:p>
      </dgm:t>
    </dgm:pt>
    <dgm:pt modelId="{C810303D-15B2-4ECC-B932-5F72E2530823}" type="sibTrans" cxnId="{3BCE7884-27CB-429C-958C-3DEB06078915}">
      <dgm:prSet/>
      <dgm:spPr/>
      <dgm:t>
        <a:bodyPr/>
        <a:lstStyle/>
        <a:p>
          <a:pPr algn="ctr"/>
          <a:endParaRPr lang="en-US" sz="2000"/>
        </a:p>
      </dgm:t>
    </dgm:pt>
    <dgm:pt modelId="{583CC44A-970E-4B09-899E-9A2FFE04111B}">
      <dgm:prSet custT="1"/>
      <dgm:spPr>
        <a:solidFill>
          <a:srgbClr val="663300"/>
        </a:solidFill>
      </dgm:spPr>
      <dgm:t>
        <a:bodyPr/>
        <a:lstStyle/>
        <a:p>
          <a:pPr algn="ctr" rtl="0"/>
          <a:r>
            <a:rPr lang="en-US" sz="4800" dirty="0" smtClean="0"/>
            <a:t>If node outside the forwarding  area defined by flooding angle then discard RREQ</a:t>
          </a:r>
          <a:endParaRPr lang="en-US" sz="4800" dirty="0"/>
        </a:p>
      </dgm:t>
    </dgm:pt>
    <dgm:pt modelId="{AF261877-AF4A-4CE4-9215-A4D6347CBC80}" type="parTrans" cxnId="{6B30E8A9-F02B-4B91-8E21-6BBC156A7BCC}">
      <dgm:prSet/>
      <dgm:spPr/>
      <dgm:t>
        <a:bodyPr/>
        <a:lstStyle/>
        <a:p>
          <a:pPr algn="ctr"/>
          <a:endParaRPr lang="en-US" sz="2000"/>
        </a:p>
      </dgm:t>
    </dgm:pt>
    <dgm:pt modelId="{31DBB7DE-A41A-4013-B5F3-C3336C443BAB}" type="sibTrans" cxnId="{6B30E8A9-F02B-4B91-8E21-6BBC156A7BCC}">
      <dgm:prSet/>
      <dgm:spPr/>
      <dgm:t>
        <a:bodyPr/>
        <a:lstStyle/>
        <a:p>
          <a:pPr algn="ctr"/>
          <a:endParaRPr lang="en-US" sz="2000"/>
        </a:p>
      </dgm:t>
    </dgm:pt>
    <dgm:pt modelId="{EF9F2B7E-B1FE-4633-A82A-937A5C68642C}" type="pres">
      <dgm:prSet presAssocID="{CAC96923-2702-48EB-8080-7A68071C487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1104C2A-E5F5-4CC3-8E08-43C8D2D3246A}" type="pres">
      <dgm:prSet presAssocID="{BBFC7FDE-9A2F-4B62-830E-B64E422E11D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90B2B5-C265-4BF4-959F-91A9FA3E162B}" type="pres">
      <dgm:prSet presAssocID="{0040A542-65EC-4E6C-B4E3-339F15272854}" presName="spacer" presStyleCnt="0"/>
      <dgm:spPr/>
    </dgm:pt>
    <dgm:pt modelId="{E41C6CB1-9928-4E89-967F-D89FAC588DB1}" type="pres">
      <dgm:prSet presAssocID="{741C582E-E54D-46C5-B627-B8299A9CDB56}" presName="parentText" presStyleLbl="node1" presStyleIdx="1" presStyleCnt="3" custLinFactNeighborX="96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926C5C-D579-42B1-8EF8-DFECCD3F3567}" type="pres">
      <dgm:prSet presAssocID="{C810303D-15B2-4ECC-B932-5F72E2530823}" presName="spacer" presStyleCnt="0"/>
      <dgm:spPr/>
    </dgm:pt>
    <dgm:pt modelId="{3FBF2135-42AD-4B73-A8E3-1BACBC17C12E}" type="pres">
      <dgm:prSet presAssocID="{583CC44A-970E-4B09-899E-9A2FFE04111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B30E8A9-F02B-4B91-8E21-6BBC156A7BCC}" srcId="{CAC96923-2702-48EB-8080-7A68071C487B}" destId="{583CC44A-970E-4B09-899E-9A2FFE04111B}" srcOrd="2" destOrd="0" parTransId="{AF261877-AF4A-4CE4-9215-A4D6347CBC80}" sibTransId="{31DBB7DE-A41A-4013-B5F3-C3336C443BAB}"/>
    <dgm:cxn modelId="{BD601727-4137-4089-B128-F051C24552BB}" type="presOf" srcId="{BBFC7FDE-9A2F-4B62-830E-B64E422E11D1}" destId="{B1104C2A-E5F5-4CC3-8E08-43C8D2D3246A}" srcOrd="0" destOrd="0" presId="urn:microsoft.com/office/officeart/2005/8/layout/vList2"/>
    <dgm:cxn modelId="{C75D3A9A-FAB6-486F-9BD4-BF2464198A26}" type="presOf" srcId="{741C582E-E54D-46C5-B627-B8299A9CDB56}" destId="{E41C6CB1-9928-4E89-967F-D89FAC588DB1}" srcOrd="0" destOrd="0" presId="urn:microsoft.com/office/officeart/2005/8/layout/vList2"/>
    <dgm:cxn modelId="{3BCE7884-27CB-429C-958C-3DEB06078915}" srcId="{CAC96923-2702-48EB-8080-7A68071C487B}" destId="{741C582E-E54D-46C5-B627-B8299A9CDB56}" srcOrd="1" destOrd="0" parTransId="{24D4CE9C-2857-4259-AD35-0A468A0BD792}" sibTransId="{C810303D-15B2-4ECC-B932-5F72E2530823}"/>
    <dgm:cxn modelId="{56CBC565-7AD6-454E-BD23-3D923A6BF6E5}" srcId="{CAC96923-2702-48EB-8080-7A68071C487B}" destId="{BBFC7FDE-9A2F-4B62-830E-B64E422E11D1}" srcOrd="0" destOrd="0" parTransId="{0138A046-02B6-493D-A558-5E34A90C3365}" sibTransId="{0040A542-65EC-4E6C-B4E3-339F15272854}"/>
    <dgm:cxn modelId="{26345E53-55AC-4FC5-8E21-49A118C8F524}" type="presOf" srcId="{CAC96923-2702-48EB-8080-7A68071C487B}" destId="{EF9F2B7E-B1FE-4633-A82A-937A5C68642C}" srcOrd="0" destOrd="0" presId="urn:microsoft.com/office/officeart/2005/8/layout/vList2"/>
    <dgm:cxn modelId="{06CACEB7-DA92-4EBD-8D4F-B21614E5CEB5}" type="presOf" srcId="{583CC44A-970E-4B09-899E-9A2FFE04111B}" destId="{3FBF2135-42AD-4B73-A8E3-1BACBC17C12E}" srcOrd="0" destOrd="0" presId="urn:microsoft.com/office/officeart/2005/8/layout/vList2"/>
    <dgm:cxn modelId="{A2BBAF32-95E7-4146-A47A-3DCE4689DBB8}" type="presParOf" srcId="{EF9F2B7E-B1FE-4633-A82A-937A5C68642C}" destId="{B1104C2A-E5F5-4CC3-8E08-43C8D2D3246A}" srcOrd="0" destOrd="0" presId="urn:microsoft.com/office/officeart/2005/8/layout/vList2"/>
    <dgm:cxn modelId="{E3BF324D-8ECE-4747-BBB4-EA131CD6A71F}" type="presParOf" srcId="{EF9F2B7E-B1FE-4633-A82A-937A5C68642C}" destId="{C090B2B5-C265-4BF4-959F-91A9FA3E162B}" srcOrd="1" destOrd="0" presId="urn:microsoft.com/office/officeart/2005/8/layout/vList2"/>
    <dgm:cxn modelId="{8BD73131-E129-45BF-BC07-DAFCF594C769}" type="presParOf" srcId="{EF9F2B7E-B1FE-4633-A82A-937A5C68642C}" destId="{E41C6CB1-9928-4E89-967F-D89FAC588DB1}" srcOrd="2" destOrd="0" presId="urn:microsoft.com/office/officeart/2005/8/layout/vList2"/>
    <dgm:cxn modelId="{966A26DF-6AE0-42D6-ABA8-056AA851047D}" type="presParOf" srcId="{EF9F2B7E-B1FE-4633-A82A-937A5C68642C}" destId="{68926C5C-D579-42B1-8EF8-DFECCD3F3567}" srcOrd="3" destOrd="0" presId="urn:microsoft.com/office/officeart/2005/8/layout/vList2"/>
    <dgm:cxn modelId="{48122570-F44F-4F2B-BE07-A3DF9DE52A54}" type="presParOf" srcId="{EF9F2B7E-B1FE-4633-A82A-937A5C68642C}" destId="{3FBF2135-42AD-4B73-A8E3-1BACBC17C12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3DE705B-1FC6-4E92-9FFE-E7196D73740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A7BFE1C-B372-48EF-9A4D-998E0A44ADDF}">
      <dgm:prSet phldrT="[Text]" custT="1"/>
      <dgm:spPr>
        <a:solidFill>
          <a:srgbClr val="663300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5400" b="1" dirty="0" smtClean="0"/>
            <a:t>Network Level</a:t>
          </a:r>
          <a:endParaRPr lang="en-US" sz="5400" b="1" dirty="0"/>
        </a:p>
      </dgm:t>
    </dgm:pt>
    <dgm:pt modelId="{ED042EEB-46C8-40AD-A4DD-7B570FA8BCE9}" type="parTrans" cxnId="{FE50906F-BDB8-4271-A027-DB94A5DFC75C}">
      <dgm:prSet/>
      <dgm:spPr/>
      <dgm:t>
        <a:bodyPr/>
        <a:lstStyle/>
        <a:p>
          <a:endParaRPr lang="en-US" sz="2000"/>
        </a:p>
      </dgm:t>
    </dgm:pt>
    <dgm:pt modelId="{4B06617B-37BA-4FD7-91ED-F47851E56819}" type="sibTrans" cxnId="{FE50906F-BDB8-4271-A027-DB94A5DFC75C}">
      <dgm:prSet/>
      <dgm:spPr/>
      <dgm:t>
        <a:bodyPr/>
        <a:lstStyle/>
        <a:p>
          <a:endParaRPr lang="en-US" sz="2000"/>
        </a:p>
      </dgm:t>
    </dgm:pt>
    <dgm:pt modelId="{15E04DA3-D999-46EF-B078-1E68D0D4B830}">
      <dgm:prSet phldrT="[Text]" custT="1"/>
      <dgm:spPr>
        <a:solidFill>
          <a:srgbClr val="663300">
            <a:alpha val="90000"/>
          </a:srgbClr>
        </a:solidFill>
      </dgm:spPr>
      <dgm:t>
        <a:bodyPr/>
        <a:lstStyle/>
        <a:p>
          <a:r>
            <a:rPr lang="en-US" sz="4800" dirty="0" smtClean="0">
              <a:solidFill>
                <a:schemeClr val="bg1"/>
              </a:solidFill>
            </a:rPr>
            <a:t> Simulation details</a:t>
          </a:r>
          <a:endParaRPr lang="en-US" sz="4800" dirty="0">
            <a:solidFill>
              <a:schemeClr val="bg1"/>
            </a:solidFill>
          </a:endParaRPr>
        </a:p>
      </dgm:t>
    </dgm:pt>
    <dgm:pt modelId="{48A5819F-EC51-45D2-924C-97B7863E5522}" type="parTrans" cxnId="{50D26EE5-DF3D-4F88-8A17-FFF56D497550}">
      <dgm:prSet/>
      <dgm:spPr/>
      <dgm:t>
        <a:bodyPr/>
        <a:lstStyle/>
        <a:p>
          <a:endParaRPr lang="en-US" sz="2000"/>
        </a:p>
      </dgm:t>
    </dgm:pt>
    <dgm:pt modelId="{D640EBFE-864E-43D5-A572-B43E7F36B541}" type="sibTrans" cxnId="{50D26EE5-DF3D-4F88-8A17-FFF56D497550}">
      <dgm:prSet/>
      <dgm:spPr/>
      <dgm:t>
        <a:bodyPr/>
        <a:lstStyle/>
        <a:p>
          <a:endParaRPr lang="en-US" sz="2000"/>
        </a:p>
      </dgm:t>
    </dgm:pt>
    <dgm:pt modelId="{137B75E0-81F6-4724-9337-9932D27AD8C1}">
      <dgm:prSet phldrT="[Text]" custT="1"/>
      <dgm:spPr>
        <a:solidFill>
          <a:srgbClr val="663300">
            <a:alpha val="90000"/>
          </a:srgbClr>
        </a:solidFill>
      </dgm:spPr>
      <dgm:t>
        <a:bodyPr/>
        <a:lstStyle/>
        <a:p>
          <a:r>
            <a:rPr lang="en-US" sz="4800" dirty="0" smtClean="0">
              <a:solidFill>
                <a:schemeClr val="bg1"/>
              </a:solidFill>
            </a:rPr>
            <a:t> AODV parameters</a:t>
          </a:r>
          <a:endParaRPr lang="en-US" sz="4800" dirty="0">
            <a:solidFill>
              <a:schemeClr val="bg1"/>
            </a:solidFill>
          </a:endParaRPr>
        </a:p>
      </dgm:t>
    </dgm:pt>
    <dgm:pt modelId="{5A3ABE8A-EB5E-4868-96A2-2BC3ED645D2D}" type="parTrans" cxnId="{D2A440D2-C7EA-49B8-BB27-94D797860410}">
      <dgm:prSet/>
      <dgm:spPr/>
      <dgm:t>
        <a:bodyPr/>
        <a:lstStyle/>
        <a:p>
          <a:endParaRPr lang="en-US" sz="2000"/>
        </a:p>
      </dgm:t>
    </dgm:pt>
    <dgm:pt modelId="{F5EDD72B-70E8-4FFE-8573-1870C38E5841}" type="sibTrans" cxnId="{D2A440D2-C7EA-49B8-BB27-94D797860410}">
      <dgm:prSet/>
      <dgm:spPr/>
      <dgm:t>
        <a:bodyPr/>
        <a:lstStyle/>
        <a:p>
          <a:endParaRPr lang="en-US" sz="2000"/>
        </a:p>
      </dgm:t>
    </dgm:pt>
    <dgm:pt modelId="{1D1E1BD7-CBED-4854-8E9B-7D7BB64F45FD}">
      <dgm:prSet phldrT="[Text]" custT="1"/>
      <dgm:spPr>
        <a:solidFill>
          <a:srgbClr val="663300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5400" b="1" dirty="0" smtClean="0"/>
            <a:t>Node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5400" b="1" dirty="0" smtClean="0"/>
            <a:t>Level</a:t>
          </a:r>
          <a:endParaRPr lang="en-US" sz="5400" b="1" dirty="0"/>
        </a:p>
      </dgm:t>
    </dgm:pt>
    <dgm:pt modelId="{C83E7DB2-0648-4283-99D4-8CB992788048}" type="parTrans" cxnId="{E8DE261D-9578-45F9-A6AE-2F479296F808}">
      <dgm:prSet/>
      <dgm:spPr/>
      <dgm:t>
        <a:bodyPr/>
        <a:lstStyle/>
        <a:p>
          <a:endParaRPr lang="en-US" sz="2000"/>
        </a:p>
      </dgm:t>
    </dgm:pt>
    <dgm:pt modelId="{85B73C28-A67A-431E-AF65-E92300DF5B72}" type="sibTrans" cxnId="{E8DE261D-9578-45F9-A6AE-2F479296F808}">
      <dgm:prSet/>
      <dgm:spPr/>
      <dgm:t>
        <a:bodyPr/>
        <a:lstStyle/>
        <a:p>
          <a:endParaRPr lang="en-US" sz="2000"/>
        </a:p>
      </dgm:t>
    </dgm:pt>
    <dgm:pt modelId="{301C136D-34EB-4476-85B1-21DF0CF233D3}">
      <dgm:prSet phldrT="[Text]" custT="1"/>
      <dgm:spPr>
        <a:solidFill>
          <a:srgbClr val="663300">
            <a:alpha val="90000"/>
          </a:srgbClr>
        </a:solidFill>
      </dgm:spPr>
      <dgm:t>
        <a:bodyPr/>
        <a:lstStyle/>
        <a:p>
          <a:r>
            <a:rPr lang="en-US" sz="4800" dirty="0" smtClean="0">
              <a:solidFill>
                <a:schemeClr val="bg1"/>
              </a:solidFill>
            </a:rPr>
            <a:t> Node modules</a:t>
          </a:r>
          <a:endParaRPr lang="en-US" sz="4800" dirty="0">
            <a:solidFill>
              <a:schemeClr val="bg1"/>
            </a:solidFill>
          </a:endParaRPr>
        </a:p>
      </dgm:t>
    </dgm:pt>
    <dgm:pt modelId="{DBAAA4A6-8335-49A0-84AF-6563C2945EA7}" type="parTrans" cxnId="{DA0EF2EB-E9A3-42C6-851C-D1CA8C45F30C}">
      <dgm:prSet/>
      <dgm:spPr/>
      <dgm:t>
        <a:bodyPr/>
        <a:lstStyle/>
        <a:p>
          <a:endParaRPr lang="en-US" sz="2000"/>
        </a:p>
      </dgm:t>
    </dgm:pt>
    <dgm:pt modelId="{32BDEC06-210E-4862-B5D0-C85409642F23}" type="sibTrans" cxnId="{DA0EF2EB-E9A3-42C6-851C-D1CA8C45F30C}">
      <dgm:prSet/>
      <dgm:spPr/>
      <dgm:t>
        <a:bodyPr/>
        <a:lstStyle/>
        <a:p>
          <a:endParaRPr lang="en-US" sz="2000"/>
        </a:p>
      </dgm:t>
    </dgm:pt>
    <dgm:pt modelId="{2C417E41-8D45-4A09-9AF4-F6D1405037E0}">
      <dgm:prSet phldrT="[Text]" custT="1"/>
      <dgm:spPr>
        <a:solidFill>
          <a:srgbClr val="663300">
            <a:alpha val="90000"/>
          </a:srgbClr>
        </a:solidFill>
      </dgm:spPr>
      <dgm:t>
        <a:bodyPr/>
        <a:lstStyle/>
        <a:p>
          <a:r>
            <a:rPr lang="en-US" sz="4800" dirty="0" smtClean="0">
              <a:solidFill>
                <a:schemeClr val="bg1"/>
              </a:solidFill>
            </a:rPr>
            <a:t> IP module deals with routing</a:t>
          </a:r>
          <a:endParaRPr lang="en-US" sz="4800" dirty="0">
            <a:solidFill>
              <a:schemeClr val="bg1"/>
            </a:solidFill>
          </a:endParaRPr>
        </a:p>
      </dgm:t>
    </dgm:pt>
    <dgm:pt modelId="{65E00717-207B-4807-9D9D-7F4201857AC3}" type="parTrans" cxnId="{FC6142F7-42DA-49AF-8F90-027BECBDA12A}">
      <dgm:prSet/>
      <dgm:spPr/>
      <dgm:t>
        <a:bodyPr/>
        <a:lstStyle/>
        <a:p>
          <a:endParaRPr lang="en-US" sz="2000"/>
        </a:p>
      </dgm:t>
    </dgm:pt>
    <dgm:pt modelId="{7E5885A5-D381-486D-85A1-E1237B2A3D94}" type="sibTrans" cxnId="{FC6142F7-42DA-49AF-8F90-027BECBDA12A}">
      <dgm:prSet/>
      <dgm:spPr/>
      <dgm:t>
        <a:bodyPr/>
        <a:lstStyle/>
        <a:p>
          <a:endParaRPr lang="en-US" sz="2000"/>
        </a:p>
      </dgm:t>
    </dgm:pt>
    <dgm:pt modelId="{0DEE8089-0B38-42D9-BD5D-68A11D29FF3C}">
      <dgm:prSet phldrT="[Text]" custT="1"/>
      <dgm:spPr>
        <a:solidFill>
          <a:srgbClr val="663300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5400" b="1" dirty="0" smtClean="0"/>
            <a:t>Process Model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5400" b="1" dirty="0" smtClean="0"/>
            <a:t>Level</a:t>
          </a:r>
          <a:endParaRPr lang="en-US" sz="5400" b="1" dirty="0"/>
        </a:p>
      </dgm:t>
    </dgm:pt>
    <dgm:pt modelId="{C55095B7-B101-4BB9-85CE-46BE98375897}" type="parTrans" cxnId="{CF6CC474-39AC-456C-BD9F-59425309051C}">
      <dgm:prSet/>
      <dgm:spPr/>
      <dgm:t>
        <a:bodyPr/>
        <a:lstStyle/>
        <a:p>
          <a:endParaRPr lang="en-US" sz="2000"/>
        </a:p>
      </dgm:t>
    </dgm:pt>
    <dgm:pt modelId="{316EF6AC-12B5-4F5F-948A-7189490057DE}" type="sibTrans" cxnId="{CF6CC474-39AC-456C-BD9F-59425309051C}">
      <dgm:prSet/>
      <dgm:spPr/>
      <dgm:t>
        <a:bodyPr/>
        <a:lstStyle/>
        <a:p>
          <a:endParaRPr lang="en-US" sz="2000"/>
        </a:p>
      </dgm:t>
    </dgm:pt>
    <dgm:pt modelId="{AAB14064-BB4E-43AC-9F00-7870C33AC24F}">
      <dgm:prSet phldrT="[Text]" custT="1"/>
      <dgm:spPr>
        <a:solidFill>
          <a:srgbClr val="663300">
            <a:alpha val="90000"/>
          </a:srgbClr>
        </a:solidFill>
      </dgm:spPr>
      <dgm:t>
        <a:bodyPr/>
        <a:lstStyle/>
        <a:p>
          <a:r>
            <a:rPr lang="en-US" sz="4800" b="1" dirty="0" smtClean="0">
              <a:solidFill>
                <a:schemeClr val="bg1"/>
              </a:solidFill>
            </a:rPr>
            <a:t> </a:t>
          </a:r>
          <a:r>
            <a:rPr lang="en-US" sz="4800" b="1" i="1" dirty="0" err="1" smtClean="0">
              <a:solidFill>
                <a:schemeClr val="bg1"/>
              </a:solidFill>
            </a:rPr>
            <a:t>ip_dispatch</a:t>
          </a:r>
          <a:r>
            <a:rPr lang="en-US" sz="4800" b="1" i="1" dirty="0" smtClean="0">
              <a:solidFill>
                <a:schemeClr val="bg1"/>
              </a:solidFill>
            </a:rPr>
            <a:t> </a:t>
          </a:r>
          <a:r>
            <a:rPr lang="en-US" sz="4800" dirty="0" smtClean="0">
              <a:solidFill>
                <a:schemeClr val="bg1"/>
              </a:solidFill>
            </a:rPr>
            <a:t>invokes </a:t>
          </a:r>
          <a:r>
            <a:rPr lang="en-US" sz="4800" b="1" i="1" dirty="0" err="1" smtClean="0">
              <a:solidFill>
                <a:schemeClr val="bg1"/>
              </a:solidFill>
            </a:rPr>
            <a:t>manet_mgr</a:t>
          </a:r>
          <a:endParaRPr lang="en-US" sz="4800" b="1" i="1" dirty="0">
            <a:solidFill>
              <a:schemeClr val="bg1"/>
            </a:solidFill>
          </a:endParaRPr>
        </a:p>
      </dgm:t>
    </dgm:pt>
    <dgm:pt modelId="{A4B5EC16-5620-4A1E-A84C-5EB01B4A78E4}" type="parTrans" cxnId="{01C52F06-1104-41CB-8305-596DD879798E}">
      <dgm:prSet/>
      <dgm:spPr/>
      <dgm:t>
        <a:bodyPr/>
        <a:lstStyle/>
        <a:p>
          <a:endParaRPr lang="en-US" sz="2000"/>
        </a:p>
      </dgm:t>
    </dgm:pt>
    <dgm:pt modelId="{73847319-C9CF-469D-B12C-DA4B7208FA4B}" type="sibTrans" cxnId="{01C52F06-1104-41CB-8305-596DD879798E}">
      <dgm:prSet/>
      <dgm:spPr/>
      <dgm:t>
        <a:bodyPr/>
        <a:lstStyle/>
        <a:p>
          <a:endParaRPr lang="en-US" sz="2000"/>
        </a:p>
      </dgm:t>
    </dgm:pt>
    <dgm:pt modelId="{30BB657F-C1FD-45A4-BF46-8883AF748666}">
      <dgm:prSet phldrT="[Text]" custT="1"/>
      <dgm:spPr>
        <a:solidFill>
          <a:srgbClr val="663300">
            <a:alpha val="90000"/>
          </a:srgbClr>
        </a:solidFill>
      </dgm:spPr>
      <dgm:t>
        <a:bodyPr/>
        <a:lstStyle/>
        <a:p>
          <a:r>
            <a:rPr lang="en-US" sz="4800" dirty="0" smtClean="0">
              <a:solidFill>
                <a:schemeClr val="bg1"/>
              </a:solidFill>
            </a:rPr>
            <a:t> </a:t>
          </a:r>
          <a:r>
            <a:rPr lang="en-US" sz="4800" b="1" i="1" dirty="0" err="1" smtClean="0">
              <a:solidFill>
                <a:schemeClr val="bg1"/>
              </a:solidFill>
            </a:rPr>
            <a:t>manet_mgr</a:t>
          </a:r>
          <a:r>
            <a:rPr lang="en-US" sz="4800" b="1" i="1" dirty="0" smtClean="0">
              <a:solidFill>
                <a:schemeClr val="bg1"/>
              </a:solidFill>
            </a:rPr>
            <a:t> </a:t>
          </a:r>
          <a:r>
            <a:rPr lang="en-US" sz="4800" dirty="0" smtClean="0">
              <a:solidFill>
                <a:schemeClr val="bg1"/>
              </a:solidFill>
            </a:rPr>
            <a:t>invokes </a:t>
          </a:r>
          <a:r>
            <a:rPr lang="en-US" sz="4800" b="1" dirty="0" err="1" smtClean="0">
              <a:solidFill>
                <a:schemeClr val="bg1"/>
              </a:solidFill>
            </a:rPr>
            <a:t>a</a:t>
          </a:r>
          <a:r>
            <a:rPr lang="en-US" sz="4800" b="1" i="1" dirty="0" err="1" smtClean="0">
              <a:solidFill>
                <a:schemeClr val="bg1"/>
              </a:solidFill>
            </a:rPr>
            <a:t>odv_rte</a:t>
          </a:r>
          <a:r>
            <a:rPr lang="en-US" sz="4800" dirty="0" smtClean="0">
              <a:solidFill>
                <a:schemeClr val="bg1"/>
              </a:solidFill>
            </a:rPr>
            <a:t> </a:t>
          </a:r>
          <a:endParaRPr lang="en-US" sz="4800" dirty="0">
            <a:solidFill>
              <a:schemeClr val="bg1"/>
            </a:solidFill>
          </a:endParaRPr>
        </a:p>
      </dgm:t>
    </dgm:pt>
    <dgm:pt modelId="{47F80BD6-669A-46BB-BE51-6C6477808354}" type="parTrans" cxnId="{F8F21EBB-3173-485D-B865-C57DE4373E26}">
      <dgm:prSet/>
      <dgm:spPr/>
      <dgm:t>
        <a:bodyPr/>
        <a:lstStyle/>
        <a:p>
          <a:endParaRPr lang="en-US" sz="2000"/>
        </a:p>
      </dgm:t>
    </dgm:pt>
    <dgm:pt modelId="{08D82236-B817-4C26-A105-EFDCCD6C3AC5}" type="sibTrans" cxnId="{F8F21EBB-3173-485D-B865-C57DE4373E26}">
      <dgm:prSet/>
      <dgm:spPr/>
      <dgm:t>
        <a:bodyPr/>
        <a:lstStyle/>
        <a:p>
          <a:endParaRPr lang="en-US" sz="2000"/>
        </a:p>
      </dgm:t>
    </dgm:pt>
    <dgm:pt modelId="{98E15363-F5B9-412D-B20B-34E0049426EB}" type="pres">
      <dgm:prSet presAssocID="{63DE705B-1FC6-4E92-9FFE-E7196D73740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7DFAE62-7099-4467-BD9F-255D26763B9E}" type="pres">
      <dgm:prSet presAssocID="{2A7BFE1C-B372-48EF-9A4D-998E0A44ADDF}" presName="linNode" presStyleCnt="0"/>
      <dgm:spPr/>
    </dgm:pt>
    <dgm:pt modelId="{2DF46C72-05AF-41C0-A273-4C30CF83B41B}" type="pres">
      <dgm:prSet presAssocID="{2A7BFE1C-B372-48EF-9A4D-998E0A44ADDF}" presName="parentText" presStyleLbl="node1" presStyleIdx="0" presStyleCnt="3" custScaleX="7970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27948E-5D34-4263-BAD4-013E5FDF22AF}" type="pres">
      <dgm:prSet presAssocID="{2A7BFE1C-B372-48EF-9A4D-998E0A44ADDF}" presName="descendantText" presStyleLbl="alignAccFollowNode1" presStyleIdx="0" presStyleCnt="3" custScaleY="1137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614280-AB52-453B-BCD9-384B6396A6D5}" type="pres">
      <dgm:prSet presAssocID="{4B06617B-37BA-4FD7-91ED-F47851E56819}" presName="sp" presStyleCnt="0"/>
      <dgm:spPr/>
    </dgm:pt>
    <dgm:pt modelId="{33B3A1A7-57D1-44F1-A9C5-3BB7ED4F1403}" type="pres">
      <dgm:prSet presAssocID="{1D1E1BD7-CBED-4854-8E9B-7D7BB64F45FD}" presName="linNode" presStyleCnt="0"/>
      <dgm:spPr/>
    </dgm:pt>
    <dgm:pt modelId="{41297684-1540-486B-9A22-C03D4C2A96A1}" type="pres">
      <dgm:prSet presAssocID="{1D1E1BD7-CBED-4854-8E9B-7D7BB64F45FD}" presName="parentText" presStyleLbl="node1" presStyleIdx="1" presStyleCnt="3" custScaleX="82638" custLinFactNeighborY="-396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0BA4AA-1F90-4307-858E-F1B621516506}" type="pres">
      <dgm:prSet presAssocID="{1D1E1BD7-CBED-4854-8E9B-7D7BB64F45FD}" presName="descendantText" presStyleLbl="alignAccFollowNode1" presStyleIdx="1" presStyleCnt="3" custScaleY="113757" custLinFactNeighborY="-49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677E33-5D27-4938-BD58-FFDA2BCF7DEE}" type="pres">
      <dgm:prSet presAssocID="{85B73C28-A67A-431E-AF65-E92300DF5B72}" presName="sp" presStyleCnt="0"/>
      <dgm:spPr/>
    </dgm:pt>
    <dgm:pt modelId="{8AE7D73D-9C59-45F6-B28E-64FABA517B3E}" type="pres">
      <dgm:prSet presAssocID="{0DEE8089-0B38-42D9-BD5D-68A11D29FF3C}" presName="linNode" presStyleCnt="0"/>
      <dgm:spPr/>
    </dgm:pt>
    <dgm:pt modelId="{8DEA39AF-4517-45B1-A906-AFD3C9E991E6}" type="pres">
      <dgm:prSet presAssocID="{0DEE8089-0B38-42D9-BD5D-68A11D29FF3C}" presName="parentText" presStyleLbl="node1" presStyleIdx="2" presStyleCnt="3" custScaleX="82639" custLinFactNeighborY="-778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4DE69E-0C84-43E2-B00E-6011F994A225}" type="pres">
      <dgm:prSet presAssocID="{0DEE8089-0B38-42D9-BD5D-68A11D29FF3C}" presName="descendantText" presStyleLbl="alignAccFollowNode1" presStyleIdx="2" presStyleCnt="3" custScaleY="113757" custLinFactNeighborY="-97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6142F7-42DA-49AF-8F90-027BECBDA12A}" srcId="{1D1E1BD7-CBED-4854-8E9B-7D7BB64F45FD}" destId="{2C417E41-8D45-4A09-9AF4-F6D1405037E0}" srcOrd="1" destOrd="0" parTransId="{65E00717-207B-4807-9D9D-7F4201857AC3}" sibTransId="{7E5885A5-D381-486D-85A1-E1237B2A3D94}"/>
    <dgm:cxn modelId="{FE50906F-BDB8-4271-A027-DB94A5DFC75C}" srcId="{63DE705B-1FC6-4E92-9FFE-E7196D737401}" destId="{2A7BFE1C-B372-48EF-9A4D-998E0A44ADDF}" srcOrd="0" destOrd="0" parTransId="{ED042EEB-46C8-40AD-A4DD-7B570FA8BCE9}" sibTransId="{4B06617B-37BA-4FD7-91ED-F47851E56819}"/>
    <dgm:cxn modelId="{241FE61C-87D6-48C8-8E38-867E0A7CE6A9}" type="presOf" srcId="{2C417E41-8D45-4A09-9AF4-F6D1405037E0}" destId="{AA0BA4AA-1F90-4307-858E-F1B621516506}" srcOrd="0" destOrd="1" presId="urn:microsoft.com/office/officeart/2005/8/layout/vList5"/>
    <dgm:cxn modelId="{297811BE-FDB0-4183-929A-FAAD24EBE5DD}" type="presOf" srcId="{63DE705B-1FC6-4E92-9FFE-E7196D737401}" destId="{98E15363-F5B9-412D-B20B-34E0049426EB}" srcOrd="0" destOrd="0" presId="urn:microsoft.com/office/officeart/2005/8/layout/vList5"/>
    <dgm:cxn modelId="{50D18D57-B9A3-4602-98B0-B774444C4BAE}" type="presOf" srcId="{30BB657F-C1FD-45A4-BF46-8883AF748666}" destId="{EE4DE69E-0C84-43E2-B00E-6011F994A225}" srcOrd="0" destOrd="1" presId="urn:microsoft.com/office/officeart/2005/8/layout/vList5"/>
    <dgm:cxn modelId="{01C52F06-1104-41CB-8305-596DD879798E}" srcId="{0DEE8089-0B38-42D9-BD5D-68A11D29FF3C}" destId="{AAB14064-BB4E-43AC-9F00-7870C33AC24F}" srcOrd="0" destOrd="0" parTransId="{A4B5EC16-5620-4A1E-A84C-5EB01B4A78E4}" sibTransId="{73847319-C9CF-469D-B12C-DA4B7208FA4B}"/>
    <dgm:cxn modelId="{061B01F8-9129-4987-B2AC-84437972F54E}" type="presOf" srcId="{137B75E0-81F6-4724-9337-9932D27AD8C1}" destId="{4727948E-5D34-4263-BAD4-013E5FDF22AF}" srcOrd="0" destOrd="1" presId="urn:microsoft.com/office/officeart/2005/8/layout/vList5"/>
    <dgm:cxn modelId="{14DB15BC-2F3C-4B55-9603-817B1A33B0DE}" type="presOf" srcId="{AAB14064-BB4E-43AC-9F00-7870C33AC24F}" destId="{EE4DE69E-0C84-43E2-B00E-6011F994A225}" srcOrd="0" destOrd="0" presId="urn:microsoft.com/office/officeart/2005/8/layout/vList5"/>
    <dgm:cxn modelId="{01E63B78-0976-426F-BA80-1C9508D4BA05}" type="presOf" srcId="{15E04DA3-D999-46EF-B078-1E68D0D4B830}" destId="{4727948E-5D34-4263-BAD4-013E5FDF22AF}" srcOrd="0" destOrd="0" presId="urn:microsoft.com/office/officeart/2005/8/layout/vList5"/>
    <dgm:cxn modelId="{D2A440D2-C7EA-49B8-BB27-94D797860410}" srcId="{2A7BFE1C-B372-48EF-9A4D-998E0A44ADDF}" destId="{137B75E0-81F6-4724-9337-9932D27AD8C1}" srcOrd="1" destOrd="0" parTransId="{5A3ABE8A-EB5E-4868-96A2-2BC3ED645D2D}" sibTransId="{F5EDD72B-70E8-4FFE-8573-1870C38E5841}"/>
    <dgm:cxn modelId="{F9BE8A93-087B-41BA-B298-082577A7C22C}" type="presOf" srcId="{301C136D-34EB-4476-85B1-21DF0CF233D3}" destId="{AA0BA4AA-1F90-4307-858E-F1B621516506}" srcOrd="0" destOrd="0" presId="urn:microsoft.com/office/officeart/2005/8/layout/vList5"/>
    <dgm:cxn modelId="{CF6CC474-39AC-456C-BD9F-59425309051C}" srcId="{63DE705B-1FC6-4E92-9FFE-E7196D737401}" destId="{0DEE8089-0B38-42D9-BD5D-68A11D29FF3C}" srcOrd="2" destOrd="0" parTransId="{C55095B7-B101-4BB9-85CE-46BE98375897}" sibTransId="{316EF6AC-12B5-4F5F-948A-7189490057DE}"/>
    <dgm:cxn modelId="{906A72D9-B7EF-4E8C-90AB-C1F5AA8B83C1}" type="presOf" srcId="{2A7BFE1C-B372-48EF-9A4D-998E0A44ADDF}" destId="{2DF46C72-05AF-41C0-A273-4C30CF83B41B}" srcOrd="0" destOrd="0" presId="urn:microsoft.com/office/officeart/2005/8/layout/vList5"/>
    <dgm:cxn modelId="{50D26EE5-DF3D-4F88-8A17-FFF56D497550}" srcId="{2A7BFE1C-B372-48EF-9A4D-998E0A44ADDF}" destId="{15E04DA3-D999-46EF-B078-1E68D0D4B830}" srcOrd="0" destOrd="0" parTransId="{48A5819F-EC51-45D2-924C-97B7863E5522}" sibTransId="{D640EBFE-864E-43D5-A572-B43E7F36B541}"/>
    <dgm:cxn modelId="{564915D2-8C8E-4426-ABA7-491B375742A2}" type="presOf" srcId="{1D1E1BD7-CBED-4854-8E9B-7D7BB64F45FD}" destId="{41297684-1540-486B-9A22-C03D4C2A96A1}" srcOrd="0" destOrd="0" presId="urn:microsoft.com/office/officeart/2005/8/layout/vList5"/>
    <dgm:cxn modelId="{0B948DD6-4223-4940-89BD-7F38EEB970FF}" type="presOf" srcId="{0DEE8089-0B38-42D9-BD5D-68A11D29FF3C}" destId="{8DEA39AF-4517-45B1-A906-AFD3C9E991E6}" srcOrd="0" destOrd="0" presId="urn:microsoft.com/office/officeart/2005/8/layout/vList5"/>
    <dgm:cxn modelId="{F8F21EBB-3173-485D-B865-C57DE4373E26}" srcId="{0DEE8089-0B38-42D9-BD5D-68A11D29FF3C}" destId="{30BB657F-C1FD-45A4-BF46-8883AF748666}" srcOrd="1" destOrd="0" parTransId="{47F80BD6-669A-46BB-BE51-6C6477808354}" sibTransId="{08D82236-B817-4C26-A105-EFDCCD6C3AC5}"/>
    <dgm:cxn modelId="{DA0EF2EB-E9A3-42C6-851C-D1CA8C45F30C}" srcId="{1D1E1BD7-CBED-4854-8E9B-7D7BB64F45FD}" destId="{301C136D-34EB-4476-85B1-21DF0CF233D3}" srcOrd="0" destOrd="0" parTransId="{DBAAA4A6-8335-49A0-84AF-6563C2945EA7}" sibTransId="{32BDEC06-210E-4862-B5D0-C85409642F23}"/>
    <dgm:cxn modelId="{E8DE261D-9578-45F9-A6AE-2F479296F808}" srcId="{63DE705B-1FC6-4E92-9FFE-E7196D737401}" destId="{1D1E1BD7-CBED-4854-8E9B-7D7BB64F45FD}" srcOrd="1" destOrd="0" parTransId="{C83E7DB2-0648-4283-99D4-8CB992788048}" sibTransId="{85B73C28-A67A-431E-AF65-E92300DF5B72}"/>
    <dgm:cxn modelId="{CCAE4FFB-3F57-4458-BAAB-8CDDBC7EDDE5}" type="presParOf" srcId="{98E15363-F5B9-412D-B20B-34E0049426EB}" destId="{D7DFAE62-7099-4467-BD9F-255D26763B9E}" srcOrd="0" destOrd="0" presId="urn:microsoft.com/office/officeart/2005/8/layout/vList5"/>
    <dgm:cxn modelId="{48FA3C2D-2E75-42E4-90EC-EDFC952545D6}" type="presParOf" srcId="{D7DFAE62-7099-4467-BD9F-255D26763B9E}" destId="{2DF46C72-05AF-41C0-A273-4C30CF83B41B}" srcOrd="0" destOrd="0" presId="urn:microsoft.com/office/officeart/2005/8/layout/vList5"/>
    <dgm:cxn modelId="{5A60782E-0FC2-4663-B45C-33ED84E8BB79}" type="presParOf" srcId="{D7DFAE62-7099-4467-BD9F-255D26763B9E}" destId="{4727948E-5D34-4263-BAD4-013E5FDF22AF}" srcOrd="1" destOrd="0" presId="urn:microsoft.com/office/officeart/2005/8/layout/vList5"/>
    <dgm:cxn modelId="{27EF7ABC-5AD2-4605-A6D0-9E75E0EA4CE7}" type="presParOf" srcId="{98E15363-F5B9-412D-B20B-34E0049426EB}" destId="{F2614280-AB52-453B-BCD9-384B6396A6D5}" srcOrd="1" destOrd="0" presId="urn:microsoft.com/office/officeart/2005/8/layout/vList5"/>
    <dgm:cxn modelId="{6AF0E3A4-3E58-4FE3-9E46-E74E0666CA8B}" type="presParOf" srcId="{98E15363-F5B9-412D-B20B-34E0049426EB}" destId="{33B3A1A7-57D1-44F1-A9C5-3BB7ED4F1403}" srcOrd="2" destOrd="0" presId="urn:microsoft.com/office/officeart/2005/8/layout/vList5"/>
    <dgm:cxn modelId="{63532F93-1702-4E96-8DFB-F1BA301FD223}" type="presParOf" srcId="{33B3A1A7-57D1-44F1-A9C5-3BB7ED4F1403}" destId="{41297684-1540-486B-9A22-C03D4C2A96A1}" srcOrd="0" destOrd="0" presId="urn:microsoft.com/office/officeart/2005/8/layout/vList5"/>
    <dgm:cxn modelId="{FF419E21-092E-469D-9113-A773BDEB1E85}" type="presParOf" srcId="{33B3A1A7-57D1-44F1-A9C5-3BB7ED4F1403}" destId="{AA0BA4AA-1F90-4307-858E-F1B621516506}" srcOrd="1" destOrd="0" presId="urn:microsoft.com/office/officeart/2005/8/layout/vList5"/>
    <dgm:cxn modelId="{411B7DF9-1EBE-47C6-BC55-EB2901C32416}" type="presParOf" srcId="{98E15363-F5B9-412D-B20B-34E0049426EB}" destId="{5C677E33-5D27-4938-BD58-FFDA2BCF7DEE}" srcOrd="3" destOrd="0" presId="urn:microsoft.com/office/officeart/2005/8/layout/vList5"/>
    <dgm:cxn modelId="{00501353-A212-4C5F-8E33-656189E73C97}" type="presParOf" srcId="{98E15363-F5B9-412D-B20B-34E0049426EB}" destId="{8AE7D73D-9C59-45F6-B28E-64FABA517B3E}" srcOrd="4" destOrd="0" presId="urn:microsoft.com/office/officeart/2005/8/layout/vList5"/>
    <dgm:cxn modelId="{2B2F896E-DA39-48D7-AFC0-83505E1C96F0}" type="presParOf" srcId="{8AE7D73D-9C59-45F6-B28E-64FABA517B3E}" destId="{8DEA39AF-4517-45B1-A906-AFD3C9E991E6}" srcOrd="0" destOrd="0" presId="urn:microsoft.com/office/officeart/2005/8/layout/vList5"/>
    <dgm:cxn modelId="{07DEFE1C-9924-407D-8419-96681DACFDCF}" type="presParOf" srcId="{8AE7D73D-9C59-45F6-B28E-64FABA517B3E}" destId="{EE4DE69E-0C84-43E2-B00E-6011F994A22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24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8231E0B-D4E1-4A77-A877-93A44237C20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90BD84E-109D-4898-9439-087F18D8495C}">
      <dgm:prSet custT="1"/>
      <dgm:spPr>
        <a:solidFill>
          <a:srgbClr val="663300"/>
        </a:solidFill>
      </dgm:spPr>
      <dgm:t>
        <a:bodyPr/>
        <a:lstStyle/>
        <a:p>
          <a:pPr rtl="0"/>
          <a:r>
            <a:rPr lang="en-US" sz="5400" dirty="0" smtClean="0"/>
            <a:t>Modified RREQ and RREP packet structure</a:t>
          </a:r>
          <a:endParaRPr lang="en-US" sz="5400" dirty="0"/>
        </a:p>
      </dgm:t>
    </dgm:pt>
    <dgm:pt modelId="{83118037-365C-4C11-8374-27FF86E8DCA8}" type="parTrans" cxnId="{5324C659-E796-420B-A341-57BC5F956AD2}">
      <dgm:prSet/>
      <dgm:spPr/>
      <dgm:t>
        <a:bodyPr/>
        <a:lstStyle/>
        <a:p>
          <a:endParaRPr lang="en-US" sz="2800"/>
        </a:p>
      </dgm:t>
    </dgm:pt>
    <dgm:pt modelId="{0899C981-8FA4-44DB-BFE0-51E7168404E9}" type="sibTrans" cxnId="{5324C659-E796-420B-A341-57BC5F956AD2}">
      <dgm:prSet/>
      <dgm:spPr/>
      <dgm:t>
        <a:bodyPr/>
        <a:lstStyle/>
        <a:p>
          <a:endParaRPr lang="en-US" sz="2800"/>
        </a:p>
      </dgm:t>
    </dgm:pt>
    <dgm:pt modelId="{102AB531-ECC1-43D6-A555-8144C4DBC273}">
      <dgm:prSet custT="1"/>
      <dgm:spPr>
        <a:solidFill>
          <a:srgbClr val="663300"/>
        </a:solidFill>
      </dgm:spPr>
      <dgm:t>
        <a:bodyPr/>
        <a:lstStyle/>
        <a:p>
          <a:pPr rtl="0"/>
          <a:r>
            <a:rPr lang="en-US" sz="5400" dirty="0" smtClean="0"/>
            <a:t>Implemented tables for maintaining GPS coordinates</a:t>
          </a:r>
          <a:endParaRPr lang="en-US" sz="5400" dirty="0"/>
        </a:p>
      </dgm:t>
    </dgm:pt>
    <dgm:pt modelId="{AFB3C067-EF43-464E-98A2-7065010FB2AC}" type="parTrans" cxnId="{1F97B9A9-FFC3-46F7-8CDF-7F9418C4D689}">
      <dgm:prSet/>
      <dgm:spPr/>
      <dgm:t>
        <a:bodyPr/>
        <a:lstStyle/>
        <a:p>
          <a:endParaRPr lang="en-US" sz="2800"/>
        </a:p>
      </dgm:t>
    </dgm:pt>
    <dgm:pt modelId="{03B63DF0-DEB4-4381-8B88-3E3EF18AE6BB}" type="sibTrans" cxnId="{1F97B9A9-FFC3-46F7-8CDF-7F9418C4D689}">
      <dgm:prSet/>
      <dgm:spPr/>
      <dgm:t>
        <a:bodyPr/>
        <a:lstStyle/>
        <a:p>
          <a:endParaRPr lang="en-US" sz="2800"/>
        </a:p>
      </dgm:t>
    </dgm:pt>
    <dgm:pt modelId="{7FF942E1-BBE7-439B-9A8A-C14DA88B7966}">
      <dgm:prSet custT="1"/>
      <dgm:spPr>
        <a:solidFill>
          <a:srgbClr val="663300"/>
        </a:solidFill>
      </dgm:spPr>
      <dgm:t>
        <a:bodyPr/>
        <a:lstStyle/>
        <a:p>
          <a:pPr rtl="0"/>
          <a:r>
            <a:rPr lang="en-US" sz="5400" dirty="0" smtClean="0"/>
            <a:t>Developed and implemented algorithms for</a:t>
          </a:r>
          <a:endParaRPr lang="en-US" sz="5400" dirty="0"/>
        </a:p>
      </dgm:t>
    </dgm:pt>
    <dgm:pt modelId="{CECC1ABC-08CD-4379-818D-7ED5007956C4}" type="parTrans" cxnId="{3E44ADE6-C6A2-45AC-AD79-7F5422FD7CE0}">
      <dgm:prSet/>
      <dgm:spPr/>
      <dgm:t>
        <a:bodyPr/>
        <a:lstStyle/>
        <a:p>
          <a:endParaRPr lang="en-US" sz="2800"/>
        </a:p>
      </dgm:t>
    </dgm:pt>
    <dgm:pt modelId="{38B99BE3-25B9-4E76-AC46-E6058DC1B523}" type="sibTrans" cxnId="{3E44ADE6-C6A2-45AC-AD79-7F5422FD7CE0}">
      <dgm:prSet/>
      <dgm:spPr/>
      <dgm:t>
        <a:bodyPr/>
        <a:lstStyle/>
        <a:p>
          <a:endParaRPr lang="en-US" sz="2800"/>
        </a:p>
      </dgm:t>
    </dgm:pt>
    <dgm:pt modelId="{CF65122C-70EB-4BFF-BFAD-17C4C600E91D}">
      <dgm:prSet custT="1"/>
      <dgm:spPr>
        <a:solidFill>
          <a:srgbClr val="663300">
            <a:alpha val="72000"/>
          </a:srgbClr>
        </a:solidFill>
      </dgm:spPr>
      <dgm:t>
        <a:bodyPr/>
        <a:lstStyle/>
        <a:p>
          <a:pPr rtl="0"/>
          <a:r>
            <a:rPr lang="en-US" sz="4800" dirty="0" smtClean="0">
              <a:solidFill>
                <a:schemeClr val="bg1"/>
              </a:solidFill>
            </a:rPr>
            <a:t> Computing flooding angle</a:t>
          </a:r>
          <a:endParaRPr lang="en-US" sz="4800" dirty="0">
            <a:solidFill>
              <a:schemeClr val="bg1"/>
            </a:solidFill>
          </a:endParaRPr>
        </a:p>
      </dgm:t>
    </dgm:pt>
    <dgm:pt modelId="{C3A11338-FCF0-4900-9318-9B49D4A306D2}" type="parTrans" cxnId="{EFC3F5F0-7C3D-4D78-9BF7-31D0129286C1}">
      <dgm:prSet/>
      <dgm:spPr/>
      <dgm:t>
        <a:bodyPr/>
        <a:lstStyle/>
        <a:p>
          <a:endParaRPr lang="en-US" sz="2800"/>
        </a:p>
      </dgm:t>
    </dgm:pt>
    <dgm:pt modelId="{352D5D5D-72AE-413E-9D20-A0E74DD87DB3}" type="sibTrans" cxnId="{EFC3F5F0-7C3D-4D78-9BF7-31D0129286C1}">
      <dgm:prSet/>
      <dgm:spPr/>
      <dgm:t>
        <a:bodyPr/>
        <a:lstStyle/>
        <a:p>
          <a:endParaRPr lang="en-US" sz="2800"/>
        </a:p>
      </dgm:t>
    </dgm:pt>
    <dgm:pt modelId="{1A2E639A-71C4-4500-AB04-50B6ADC34C50}">
      <dgm:prSet custT="1"/>
      <dgm:spPr>
        <a:solidFill>
          <a:srgbClr val="663300">
            <a:alpha val="72000"/>
          </a:srgbClr>
        </a:solidFill>
      </dgm:spPr>
      <dgm:t>
        <a:bodyPr/>
        <a:lstStyle/>
        <a:p>
          <a:pPr rtl="0"/>
          <a:r>
            <a:rPr lang="en-US" sz="4800" dirty="0" smtClean="0">
              <a:solidFill>
                <a:schemeClr val="bg1"/>
              </a:solidFill>
            </a:rPr>
            <a:t> Computing forwarding area</a:t>
          </a:r>
          <a:endParaRPr lang="en-US" sz="4800" dirty="0">
            <a:solidFill>
              <a:schemeClr val="bg1"/>
            </a:solidFill>
          </a:endParaRPr>
        </a:p>
      </dgm:t>
    </dgm:pt>
    <dgm:pt modelId="{83202620-62A8-4038-A276-1358A1295F78}" type="parTrans" cxnId="{4CA1619F-68D0-44FC-A2B5-35D0B71094C8}">
      <dgm:prSet/>
      <dgm:spPr/>
      <dgm:t>
        <a:bodyPr/>
        <a:lstStyle/>
        <a:p>
          <a:endParaRPr lang="en-US" sz="2800"/>
        </a:p>
      </dgm:t>
    </dgm:pt>
    <dgm:pt modelId="{E3610EA1-3C40-436A-863D-58F65D4C7B77}" type="sibTrans" cxnId="{4CA1619F-68D0-44FC-A2B5-35D0B71094C8}">
      <dgm:prSet/>
      <dgm:spPr/>
      <dgm:t>
        <a:bodyPr/>
        <a:lstStyle/>
        <a:p>
          <a:endParaRPr lang="en-US" sz="2800"/>
        </a:p>
      </dgm:t>
    </dgm:pt>
    <dgm:pt modelId="{F471509C-C151-482F-AC03-658A7521B282}">
      <dgm:prSet custT="1"/>
      <dgm:spPr>
        <a:solidFill>
          <a:srgbClr val="663300">
            <a:alpha val="72000"/>
          </a:srgbClr>
        </a:solidFill>
      </dgm:spPr>
      <dgm:t>
        <a:bodyPr/>
        <a:lstStyle/>
        <a:p>
          <a:pPr rtl="0"/>
          <a:r>
            <a:rPr lang="en-US" sz="4800" dirty="0" smtClean="0">
              <a:solidFill>
                <a:schemeClr val="bg1"/>
              </a:solidFill>
            </a:rPr>
            <a:t> Processing  new RREQ and RREP packets</a:t>
          </a:r>
          <a:endParaRPr lang="en-US" sz="4800" dirty="0">
            <a:solidFill>
              <a:schemeClr val="bg1"/>
            </a:solidFill>
          </a:endParaRPr>
        </a:p>
      </dgm:t>
    </dgm:pt>
    <dgm:pt modelId="{EC3362B8-C155-44DD-ADF5-E46E33C0DA0E}" type="parTrans" cxnId="{9B0FBD88-E4D3-4651-900F-2EE1FCDFE955}">
      <dgm:prSet/>
      <dgm:spPr/>
      <dgm:t>
        <a:bodyPr/>
        <a:lstStyle/>
        <a:p>
          <a:endParaRPr lang="en-US" sz="2800"/>
        </a:p>
      </dgm:t>
    </dgm:pt>
    <dgm:pt modelId="{D38E2D0F-0A21-490E-BFF9-122C07D2134B}" type="sibTrans" cxnId="{9B0FBD88-E4D3-4651-900F-2EE1FCDFE955}">
      <dgm:prSet/>
      <dgm:spPr/>
      <dgm:t>
        <a:bodyPr/>
        <a:lstStyle/>
        <a:p>
          <a:endParaRPr lang="en-US" sz="2800"/>
        </a:p>
      </dgm:t>
    </dgm:pt>
    <dgm:pt modelId="{15CFCA38-D715-48C9-8A8E-9AE74A049D2C}" type="pres">
      <dgm:prSet presAssocID="{28231E0B-D4E1-4A77-A877-93A44237C20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4293D4B-609A-42D8-89E9-4E0CBD25BB02}" type="pres">
      <dgm:prSet presAssocID="{A90BD84E-109D-4898-9439-087F18D8495C}" presName="parentText" presStyleLbl="node1" presStyleIdx="0" presStyleCnt="3" custScaleY="14726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E718D3-3AB4-402E-8506-F56FA757852B}" type="pres">
      <dgm:prSet presAssocID="{0899C981-8FA4-44DB-BFE0-51E7168404E9}" presName="spacer" presStyleCnt="0"/>
      <dgm:spPr/>
    </dgm:pt>
    <dgm:pt modelId="{9DA1FD4C-3CF8-48E2-8B7A-0A77F2BFF2A4}" type="pres">
      <dgm:prSet presAssocID="{102AB531-ECC1-43D6-A555-8144C4DBC273}" presName="parentText" presStyleLbl="node1" presStyleIdx="1" presStyleCnt="3" custScaleY="147265" custLinFactNeighborY="-8439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228067-28C5-4E40-976B-1C917FB0C45E}" type="pres">
      <dgm:prSet presAssocID="{03B63DF0-DEB4-4381-8B88-3E3EF18AE6BB}" presName="spacer" presStyleCnt="0"/>
      <dgm:spPr/>
    </dgm:pt>
    <dgm:pt modelId="{8F00E88B-0288-4415-BE24-D60916DC8C23}" type="pres">
      <dgm:prSet presAssocID="{7FF942E1-BBE7-439B-9A8A-C14DA88B7966}" presName="parentText" presStyleLbl="node1" presStyleIdx="2" presStyleCnt="3" custScaleY="147265" custLinFactNeighborY="-790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C799EA-C55A-441B-85BF-4818C9650C3D}" type="pres">
      <dgm:prSet presAssocID="{7FF942E1-BBE7-439B-9A8A-C14DA88B7966}" presName="childText" presStyleLbl="revTx" presStyleIdx="0" presStyleCnt="1" custLinFactNeighborX="452" custLinFactNeighborY="-147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9F59E59-E97D-476C-AC91-77E818D652A5}" type="presOf" srcId="{A90BD84E-109D-4898-9439-087F18D8495C}" destId="{04293D4B-609A-42D8-89E9-4E0CBD25BB02}" srcOrd="0" destOrd="0" presId="urn:microsoft.com/office/officeart/2005/8/layout/vList2"/>
    <dgm:cxn modelId="{5324C659-E796-420B-A341-57BC5F956AD2}" srcId="{28231E0B-D4E1-4A77-A877-93A44237C20A}" destId="{A90BD84E-109D-4898-9439-087F18D8495C}" srcOrd="0" destOrd="0" parTransId="{83118037-365C-4C11-8374-27FF86E8DCA8}" sibTransId="{0899C981-8FA4-44DB-BFE0-51E7168404E9}"/>
    <dgm:cxn modelId="{2BF226D2-0D6E-4FED-B768-19FD33CA1ADA}" type="presOf" srcId="{CF65122C-70EB-4BFF-BFAD-17C4C600E91D}" destId="{77C799EA-C55A-441B-85BF-4818C9650C3D}" srcOrd="0" destOrd="0" presId="urn:microsoft.com/office/officeart/2005/8/layout/vList2"/>
    <dgm:cxn modelId="{EFC3F5F0-7C3D-4D78-9BF7-31D0129286C1}" srcId="{7FF942E1-BBE7-439B-9A8A-C14DA88B7966}" destId="{CF65122C-70EB-4BFF-BFAD-17C4C600E91D}" srcOrd="0" destOrd="0" parTransId="{C3A11338-FCF0-4900-9318-9B49D4A306D2}" sibTransId="{352D5D5D-72AE-413E-9D20-A0E74DD87DB3}"/>
    <dgm:cxn modelId="{3D9A6B23-F264-4B2C-BCAF-08B734CB6B86}" type="presOf" srcId="{102AB531-ECC1-43D6-A555-8144C4DBC273}" destId="{9DA1FD4C-3CF8-48E2-8B7A-0A77F2BFF2A4}" srcOrd="0" destOrd="0" presId="urn:microsoft.com/office/officeart/2005/8/layout/vList2"/>
    <dgm:cxn modelId="{771011EB-C0F2-4560-9F5C-6947CC559322}" type="presOf" srcId="{1A2E639A-71C4-4500-AB04-50B6ADC34C50}" destId="{77C799EA-C55A-441B-85BF-4818C9650C3D}" srcOrd="0" destOrd="1" presId="urn:microsoft.com/office/officeart/2005/8/layout/vList2"/>
    <dgm:cxn modelId="{9B0FBD88-E4D3-4651-900F-2EE1FCDFE955}" srcId="{7FF942E1-BBE7-439B-9A8A-C14DA88B7966}" destId="{F471509C-C151-482F-AC03-658A7521B282}" srcOrd="2" destOrd="0" parTransId="{EC3362B8-C155-44DD-ADF5-E46E33C0DA0E}" sibTransId="{D38E2D0F-0A21-490E-BFF9-122C07D2134B}"/>
    <dgm:cxn modelId="{340BC1FC-6F2E-498E-BD6D-93EFA2AC3DC6}" type="presOf" srcId="{28231E0B-D4E1-4A77-A877-93A44237C20A}" destId="{15CFCA38-D715-48C9-8A8E-9AE74A049D2C}" srcOrd="0" destOrd="0" presId="urn:microsoft.com/office/officeart/2005/8/layout/vList2"/>
    <dgm:cxn modelId="{A3634341-FE94-4D1B-BA0A-6F62EFFDC758}" type="presOf" srcId="{7FF942E1-BBE7-439B-9A8A-C14DA88B7966}" destId="{8F00E88B-0288-4415-BE24-D60916DC8C23}" srcOrd="0" destOrd="0" presId="urn:microsoft.com/office/officeart/2005/8/layout/vList2"/>
    <dgm:cxn modelId="{4CA1619F-68D0-44FC-A2B5-35D0B71094C8}" srcId="{7FF942E1-BBE7-439B-9A8A-C14DA88B7966}" destId="{1A2E639A-71C4-4500-AB04-50B6ADC34C50}" srcOrd="1" destOrd="0" parTransId="{83202620-62A8-4038-A276-1358A1295F78}" sibTransId="{E3610EA1-3C40-436A-863D-58F65D4C7B77}"/>
    <dgm:cxn modelId="{3E44ADE6-C6A2-45AC-AD79-7F5422FD7CE0}" srcId="{28231E0B-D4E1-4A77-A877-93A44237C20A}" destId="{7FF942E1-BBE7-439B-9A8A-C14DA88B7966}" srcOrd="2" destOrd="0" parTransId="{CECC1ABC-08CD-4379-818D-7ED5007956C4}" sibTransId="{38B99BE3-25B9-4E76-AC46-E6058DC1B523}"/>
    <dgm:cxn modelId="{1F97B9A9-FFC3-46F7-8CDF-7F9418C4D689}" srcId="{28231E0B-D4E1-4A77-A877-93A44237C20A}" destId="{102AB531-ECC1-43D6-A555-8144C4DBC273}" srcOrd="1" destOrd="0" parTransId="{AFB3C067-EF43-464E-98A2-7065010FB2AC}" sibTransId="{03B63DF0-DEB4-4381-8B88-3E3EF18AE6BB}"/>
    <dgm:cxn modelId="{ED9CC7C9-5C14-45F0-BC2E-EF36E4660F31}" type="presOf" srcId="{F471509C-C151-482F-AC03-658A7521B282}" destId="{77C799EA-C55A-441B-85BF-4818C9650C3D}" srcOrd="0" destOrd="2" presId="urn:microsoft.com/office/officeart/2005/8/layout/vList2"/>
    <dgm:cxn modelId="{24E9A50C-518C-40AF-B2CB-9C54E9E23B7B}" type="presParOf" srcId="{15CFCA38-D715-48C9-8A8E-9AE74A049D2C}" destId="{04293D4B-609A-42D8-89E9-4E0CBD25BB02}" srcOrd="0" destOrd="0" presId="urn:microsoft.com/office/officeart/2005/8/layout/vList2"/>
    <dgm:cxn modelId="{1F00A070-E8B6-4CE4-8945-0D4E3E6D6055}" type="presParOf" srcId="{15CFCA38-D715-48C9-8A8E-9AE74A049D2C}" destId="{93E718D3-3AB4-402E-8506-F56FA757852B}" srcOrd="1" destOrd="0" presId="urn:microsoft.com/office/officeart/2005/8/layout/vList2"/>
    <dgm:cxn modelId="{D2646443-7EEC-4370-ADB3-762F1514A385}" type="presParOf" srcId="{15CFCA38-D715-48C9-8A8E-9AE74A049D2C}" destId="{9DA1FD4C-3CF8-48E2-8B7A-0A77F2BFF2A4}" srcOrd="2" destOrd="0" presId="urn:microsoft.com/office/officeart/2005/8/layout/vList2"/>
    <dgm:cxn modelId="{4AAB4BF6-2A4F-48D2-995E-A30445D92B57}" type="presParOf" srcId="{15CFCA38-D715-48C9-8A8E-9AE74A049D2C}" destId="{EB228067-28C5-4E40-976B-1C917FB0C45E}" srcOrd="3" destOrd="0" presId="urn:microsoft.com/office/officeart/2005/8/layout/vList2"/>
    <dgm:cxn modelId="{D71BB46B-1503-4750-AB68-3BB2A6B60623}" type="presParOf" srcId="{15CFCA38-D715-48C9-8A8E-9AE74A049D2C}" destId="{8F00E88B-0288-4415-BE24-D60916DC8C23}" srcOrd="4" destOrd="0" presId="urn:microsoft.com/office/officeart/2005/8/layout/vList2"/>
    <dgm:cxn modelId="{05B3A7E4-B25D-4346-8A46-D1621348944A}" type="presParOf" srcId="{15CFCA38-D715-48C9-8A8E-9AE74A049D2C}" destId="{77C799EA-C55A-441B-85BF-4818C9650C3D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2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0ED22FE-7AD6-42AF-BEE8-29D724CA7946}">
      <dsp:nvSpPr>
        <dsp:cNvPr id="0" name=""/>
        <dsp:cNvSpPr/>
      </dsp:nvSpPr>
      <dsp:spPr>
        <a:xfrm>
          <a:off x="0" y="1477437"/>
          <a:ext cx="5649292" cy="3389575"/>
        </a:xfrm>
        <a:prstGeom prst="roundRect">
          <a:avLst>
            <a:gd name="adj" fmla="val 10000"/>
          </a:avLst>
        </a:prstGeom>
        <a:solidFill>
          <a:srgbClr val="663300"/>
        </a:solidFill>
        <a:ln w="25400" cap="flat" cmpd="sng" algn="ctr">
          <a:solidFill>
            <a:srgbClr val="69261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/>
            <a:t>Mobile Ad-Hoc Networks broadcast routing messages to discover routes</a:t>
          </a:r>
          <a:endParaRPr lang="en-US" sz="4800" kern="1200" dirty="0"/>
        </a:p>
      </dsp:txBody>
      <dsp:txXfrm>
        <a:off x="0" y="1477437"/>
        <a:ext cx="5649292" cy="3389575"/>
      </dsp:txXfrm>
    </dsp:sp>
    <dsp:sp modelId="{4FC71E75-2F16-4068-A823-BEAE2492D034}">
      <dsp:nvSpPr>
        <dsp:cNvPr id="0" name=""/>
        <dsp:cNvSpPr/>
      </dsp:nvSpPr>
      <dsp:spPr>
        <a:xfrm>
          <a:off x="6109876" y="2471712"/>
          <a:ext cx="1109589" cy="1401024"/>
        </a:xfrm>
        <a:prstGeom prst="rightArrow">
          <a:avLst>
            <a:gd name="adj1" fmla="val 60000"/>
            <a:gd name="adj2" fmla="val 50000"/>
          </a:avLst>
        </a:prstGeom>
        <a:solidFill>
          <a:srgbClr val="99663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500" kern="1200"/>
        </a:p>
      </dsp:txBody>
      <dsp:txXfrm>
        <a:off x="6109876" y="2471712"/>
        <a:ext cx="1109589" cy="1401024"/>
      </dsp:txXfrm>
    </dsp:sp>
    <dsp:sp modelId="{5926FFD0-CD7B-46BA-AE35-65D4D4362244}">
      <dsp:nvSpPr>
        <dsp:cNvPr id="0" name=""/>
        <dsp:cNvSpPr/>
      </dsp:nvSpPr>
      <dsp:spPr>
        <a:xfrm>
          <a:off x="7742857" y="1477437"/>
          <a:ext cx="5649292" cy="3389575"/>
        </a:xfrm>
        <a:prstGeom prst="roundRect">
          <a:avLst>
            <a:gd name="adj" fmla="val 10000"/>
          </a:avLst>
        </a:prstGeom>
        <a:solidFill>
          <a:srgbClr val="663300"/>
        </a:solidFill>
        <a:ln w="25400" cap="flat" cmpd="sng" algn="ctr">
          <a:solidFill>
            <a:srgbClr val="69261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/>
            <a:t>Results in unnecessarily large control traffic overhead in the network</a:t>
          </a:r>
          <a:endParaRPr lang="en-US" sz="4800" kern="1200" dirty="0"/>
        </a:p>
      </dsp:txBody>
      <dsp:txXfrm>
        <a:off x="7742857" y="1477437"/>
        <a:ext cx="5649292" cy="3389575"/>
      </dsp:txXfrm>
    </dsp:sp>
    <dsp:sp modelId="{EFBAA7D4-98B7-4459-ABE9-E45EAAF199E3}">
      <dsp:nvSpPr>
        <dsp:cNvPr id="0" name=""/>
        <dsp:cNvSpPr/>
      </dsp:nvSpPr>
      <dsp:spPr>
        <a:xfrm rot="5386696">
          <a:off x="9979474" y="5262463"/>
          <a:ext cx="1197658" cy="1401024"/>
        </a:xfrm>
        <a:prstGeom prst="rightArrow">
          <a:avLst>
            <a:gd name="adj1" fmla="val 60000"/>
            <a:gd name="adj2" fmla="val 50000"/>
          </a:avLst>
        </a:prstGeom>
        <a:solidFill>
          <a:srgbClr val="99663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500" kern="1200"/>
        </a:p>
      </dsp:txBody>
      <dsp:txXfrm rot="5386696">
        <a:off x="9979474" y="5262463"/>
        <a:ext cx="1197658" cy="1401024"/>
      </dsp:txXfrm>
    </dsp:sp>
    <dsp:sp modelId="{AE0C6FE0-8A00-4F77-8B6C-044B4AE0F536}">
      <dsp:nvSpPr>
        <dsp:cNvPr id="0" name=""/>
        <dsp:cNvSpPr/>
      </dsp:nvSpPr>
      <dsp:spPr>
        <a:xfrm>
          <a:off x="7764720" y="7126729"/>
          <a:ext cx="5649292" cy="3389575"/>
        </a:xfrm>
        <a:prstGeom prst="roundRect">
          <a:avLst>
            <a:gd name="adj" fmla="val 10000"/>
          </a:avLst>
        </a:prstGeom>
        <a:solidFill>
          <a:srgbClr val="6633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/>
            <a:t>Using GPS coordinates of destination, restrict broadcasting to an area </a:t>
          </a:r>
          <a:endParaRPr lang="en-US" sz="4800" kern="1200" dirty="0"/>
        </a:p>
      </dsp:txBody>
      <dsp:txXfrm>
        <a:off x="7764720" y="7126729"/>
        <a:ext cx="5649292" cy="338957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104C2A-E5F5-4CC3-8E08-43C8D2D3246A}">
      <dsp:nvSpPr>
        <dsp:cNvPr id="0" name=""/>
        <dsp:cNvSpPr/>
      </dsp:nvSpPr>
      <dsp:spPr>
        <a:xfrm>
          <a:off x="0" y="2929"/>
          <a:ext cx="8382000" cy="2581225"/>
        </a:xfrm>
        <a:prstGeom prst="roundRect">
          <a:avLst/>
        </a:prstGeom>
        <a:solidFill>
          <a:srgbClr val="6633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/>
            <a:t>Send RREQ messages that carry the flooding angle</a:t>
          </a:r>
          <a:endParaRPr lang="en-US" sz="4800" kern="1200" dirty="0"/>
        </a:p>
      </dsp:txBody>
      <dsp:txXfrm>
        <a:off x="0" y="2929"/>
        <a:ext cx="8382000" cy="2581225"/>
      </dsp:txXfrm>
    </dsp:sp>
    <dsp:sp modelId="{E41C6CB1-9928-4E89-967F-D89FAC588DB1}">
      <dsp:nvSpPr>
        <dsp:cNvPr id="0" name=""/>
        <dsp:cNvSpPr/>
      </dsp:nvSpPr>
      <dsp:spPr>
        <a:xfrm>
          <a:off x="0" y="2595587"/>
          <a:ext cx="8382000" cy="2581225"/>
        </a:xfrm>
        <a:prstGeom prst="roundRect">
          <a:avLst/>
        </a:prstGeom>
        <a:solidFill>
          <a:srgbClr val="6633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/>
            <a:t>If  node is within the forwarding area defined by flooding angle then forward RREQ </a:t>
          </a:r>
          <a:endParaRPr lang="en-US" sz="4800" kern="1200" dirty="0"/>
        </a:p>
      </dsp:txBody>
      <dsp:txXfrm>
        <a:off x="0" y="2595587"/>
        <a:ext cx="8382000" cy="2581225"/>
      </dsp:txXfrm>
    </dsp:sp>
    <dsp:sp modelId="{3FBF2135-42AD-4B73-A8E3-1BACBC17C12E}">
      <dsp:nvSpPr>
        <dsp:cNvPr id="0" name=""/>
        <dsp:cNvSpPr/>
      </dsp:nvSpPr>
      <dsp:spPr>
        <a:xfrm>
          <a:off x="0" y="5188245"/>
          <a:ext cx="8382000" cy="2581225"/>
        </a:xfrm>
        <a:prstGeom prst="roundRect">
          <a:avLst/>
        </a:prstGeom>
        <a:solidFill>
          <a:srgbClr val="6633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/>
            <a:t>If node outside the forwarding  area defined by flooding angle then discard RREQ</a:t>
          </a:r>
          <a:endParaRPr lang="en-US" sz="4800" kern="1200" dirty="0"/>
        </a:p>
      </dsp:txBody>
      <dsp:txXfrm>
        <a:off x="0" y="5188245"/>
        <a:ext cx="8382000" cy="258122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727948E-5D34-4263-BAD4-013E5FDF22AF}">
      <dsp:nvSpPr>
        <dsp:cNvPr id="0" name=""/>
        <dsp:cNvSpPr/>
      </dsp:nvSpPr>
      <dsp:spPr>
        <a:xfrm rot="5400000">
          <a:off x="8152608" y="-3376282"/>
          <a:ext cx="2368879" cy="9363456"/>
        </a:xfrm>
        <a:prstGeom prst="round2SameRect">
          <a:avLst/>
        </a:prstGeom>
        <a:solidFill>
          <a:srgbClr val="66330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800" kern="1200" dirty="0" smtClean="0">
              <a:solidFill>
                <a:schemeClr val="bg1"/>
              </a:solidFill>
            </a:rPr>
            <a:t> Simulation details</a:t>
          </a:r>
          <a:endParaRPr lang="en-US" sz="4800" kern="1200" dirty="0">
            <a:solidFill>
              <a:schemeClr val="bg1"/>
            </a:solidFill>
          </a:endParaRPr>
        </a:p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800" kern="1200" dirty="0" smtClean="0">
              <a:solidFill>
                <a:schemeClr val="bg1"/>
              </a:solidFill>
            </a:rPr>
            <a:t> AODV parameters</a:t>
          </a:r>
          <a:endParaRPr lang="en-US" sz="4800" kern="1200" dirty="0">
            <a:solidFill>
              <a:schemeClr val="bg1"/>
            </a:solidFill>
          </a:endParaRPr>
        </a:p>
      </dsp:txBody>
      <dsp:txXfrm rot="5400000">
        <a:off x="8152608" y="-3376282"/>
        <a:ext cx="2368879" cy="9363456"/>
      </dsp:txXfrm>
    </dsp:sp>
    <dsp:sp modelId="{2DF46C72-05AF-41C0-A273-4C30CF83B41B}">
      <dsp:nvSpPr>
        <dsp:cNvPr id="0" name=""/>
        <dsp:cNvSpPr/>
      </dsp:nvSpPr>
      <dsp:spPr>
        <a:xfrm>
          <a:off x="457197" y="3943"/>
          <a:ext cx="4198123" cy="2603003"/>
        </a:xfrm>
        <a:prstGeom prst="roundRect">
          <a:avLst/>
        </a:prstGeom>
        <a:solidFill>
          <a:srgbClr val="6633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5400" b="1" kern="1200" dirty="0" smtClean="0"/>
            <a:t>Network Level</a:t>
          </a:r>
          <a:endParaRPr lang="en-US" sz="5400" b="1" kern="1200" dirty="0"/>
        </a:p>
      </dsp:txBody>
      <dsp:txXfrm>
        <a:off x="457197" y="3943"/>
        <a:ext cx="4198123" cy="2603003"/>
      </dsp:txXfrm>
    </dsp:sp>
    <dsp:sp modelId="{AA0BA4AA-1F90-4307-858E-F1B621516506}">
      <dsp:nvSpPr>
        <dsp:cNvPr id="0" name=""/>
        <dsp:cNvSpPr/>
      </dsp:nvSpPr>
      <dsp:spPr>
        <a:xfrm rot="5400000">
          <a:off x="8306982" y="-746352"/>
          <a:ext cx="2368879" cy="9363456"/>
        </a:xfrm>
        <a:prstGeom prst="round2SameRect">
          <a:avLst/>
        </a:prstGeom>
        <a:solidFill>
          <a:srgbClr val="66330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800" kern="1200" dirty="0" smtClean="0">
              <a:solidFill>
                <a:schemeClr val="bg1"/>
              </a:solidFill>
            </a:rPr>
            <a:t> Node modules</a:t>
          </a:r>
          <a:endParaRPr lang="en-US" sz="4800" kern="1200" dirty="0">
            <a:solidFill>
              <a:schemeClr val="bg1"/>
            </a:solidFill>
          </a:endParaRPr>
        </a:p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800" kern="1200" dirty="0" smtClean="0">
              <a:solidFill>
                <a:schemeClr val="bg1"/>
              </a:solidFill>
            </a:rPr>
            <a:t> IP module deals with routing</a:t>
          </a:r>
          <a:endParaRPr lang="en-US" sz="4800" kern="1200" dirty="0">
            <a:solidFill>
              <a:schemeClr val="bg1"/>
            </a:solidFill>
          </a:endParaRPr>
        </a:p>
      </dsp:txBody>
      <dsp:txXfrm rot="5400000">
        <a:off x="8306982" y="-746352"/>
        <a:ext cx="2368879" cy="9363456"/>
      </dsp:txXfrm>
    </dsp:sp>
    <dsp:sp modelId="{41297684-1540-486B-9A22-C03D4C2A96A1}">
      <dsp:nvSpPr>
        <dsp:cNvPr id="0" name=""/>
        <dsp:cNvSpPr/>
      </dsp:nvSpPr>
      <dsp:spPr>
        <a:xfrm>
          <a:off x="457197" y="2633862"/>
          <a:ext cx="4352497" cy="2603003"/>
        </a:xfrm>
        <a:prstGeom prst="roundRect">
          <a:avLst/>
        </a:prstGeom>
        <a:solidFill>
          <a:srgbClr val="6633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5400" b="1" kern="1200" dirty="0" smtClean="0"/>
            <a:t>Node</a:t>
          </a:r>
        </a:p>
        <a:p>
          <a:pPr lvl="0" algn="ctr" defTabSz="2400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5400" b="1" kern="1200" dirty="0" smtClean="0"/>
            <a:t>Level</a:t>
          </a:r>
          <a:endParaRPr lang="en-US" sz="5400" b="1" kern="1200" dirty="0"/>
        </a:p>
      </dsp:txBody>
      <dsp:txXfrm>
        <a:off x="457197" y="2633862"/>
        <a:ext cx="4352497" cy="2603003"/>
      </dsp:txXfrm>
    </dsp:sp>
    <dsp:sp modelId="{EE4DE69E-0C84-43E2-B00E-6011F994A225}">
      <dsp:nvSpPr>
        <dsp:cNvPr id="0" name=""/>
        <dsp:cNvSpPr/>
      </dsp:nvSpPr>
      <dsp:spPr>
        <a:xfrm rot="5400000">
          <a:off x="8307035" y="1887512"/>
          <a:ext cx="2368879" cy="9363456"/>
        </a:xfrm>
        <a:prstGeom prst="round2SameRect">
          <a:avLst/>
        </a:prstGeom>
        <a:solidFill>
          <a:srgbClr val="66330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800" b="1" kern="1200" dirty="0" smtClean="0">
              <a:solidFill>
                <a:schemeClr val="bg1"/>
              </a:solidFill>
            </a:rPr>
            <a:t> </a:t>
          </a:r>
          <a:r>
            <a:rPr lang="en-US" sz="4800" b="1" i="1" kern="1200" dirty="0" err="1" smtClean="0">
              <a:solidFill>
                <a:schemeClr val="bg1"/>
              </a:solidFill>
            </a:rPr>
            <a:t>ip_dispatch</a:t>
          </a:r>
          <a:r>
            <a:rPr lang="en-US" sz="4800" b="1" i="1" kern="1200" dirty="0" smtClean="0">
              <a:solidFill>
                <a:schemeClr val="bg1"/>
              </a:solidFill>
            </a:rPr>
            <a:t> </a:t>
          </a:r>
          <a:r>
            <a:rPr lang="en-US" sz="4800" kern="1200" dirty="0" smtClean="0">
              <a:solidFill>
                <a:schemeClr val="bg1"/>
              </a:solidFill>
            </a:rPr>
            <a:t>invokes </a:t>
          </a:r>
          <a:r>
            <a:rPr lang="en-US" sz="4800" b="1" i="1" kern="1200" dirty="0" err="1" smtClean="0">
              <a:solidFill>
                <a:schemeClr val="bg1"/>
              </a:solidFill>
            </a:rPr>
            <a:t>manet_mgr</a:t>
          </a:r>
          <a:endParaRPr lang="en-US" sz="4800" b="1" i="1" kern="1200" dirty="0">
            <a:solidFill>
              <a:schemeClr val="bg1"/>
            </a:solidFill>
          </a:endParaRPr>
        </a:p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800" kern="1200" dirty="0" smtClean="0">
              <a:solidFill>
                <a:schemeClr val="bg1"/>
              </a:solidFill>
            </a:rPr>
            <a:t> </a:t>
          </a:r>
          <a:r>
            <a:rPr lang="en-US" sz="4800" b="1" i="1" kern="1200" dirty="0" err="1" smtClean="0">
              <a:solidFill>
                <a:schemeClr val="bg1"/>
              </a:solidFill>
            </a:rPr>
            <a:t>manet_mgr</a:t>
          </a:r>
          <a:r>
            <a:rPr lang="en-US" sz="4800" b="1" i="1" kern="1200" dirty="0" smtClean="0">
              <a:solidFill>
                <a:schemeClr val="bg1"/>
              </a:solidFill>
            </a:rPr>
            <a:t> </a:t>
          </a:r>
          <a:r>
            <a:rPr lang="en-US" sz="4800" kern="1200" dirty="0" smtClean="0">
              <a:solidFill>
                <a:schemeClr val="bg1"/>
              </a:solidFill>
            </a:rPr>
            <a:t>invokes </a:t>
          </a:r>
          <a:r>
            <a:rPr lang="en-US" sz="4800" b="1" kern="1200" dirty="0" err="1" smtClean="0">
              <a:solidFill>
                <a:schemeClr val="bg1"/>
              </a:solidFill>
            </a:rPr>
            <a:t>a</a:t>
          </a:r>
          <a:r>
            <a:rPr lang="en-US" sz="4800" b="1" i="1" kern="1200" dirty="0" err="1" smtClean="0">
              <a:solidFill>
                <a:schemeClr val="bg1"/>
              </a:solidFill>
            </a:rPr>
            <a:t>odv_rte</a:t>
          </a:r>
          <a:r>
            <a:rPr lang="en-US" sz="4800" kern="1200" dirty="0" smtClean="0">
              <a:solidFill>
                <a:schemeClr val="bg1"/>
              </a:solidFill>
            </a:rPr>
            <a:t> </a:t>
          </a:r>
          <a:endParaRPr lang="en-US" sz="4800" kern="1200" dirty="0">
            <a:solidFill>
              <a:schemeClr val="bg1"/>
            </a:solidFill>
          </a:endParaRPr>
        </a:p>
      </dsp:txBody>
      <dsp:txXfrm rot="5400000">
        <a:off x="8307035" y="1887512"/>
        <a:ext cx="2368879" cy="9363456"/>
      </dsp:txXfrm>
    </dsp:sp>
    <dsp:sp modelId="{8DEA39AF-4517-45B1-A906-AFD3C9E991E6}">
      <dsp:nvSpPr>
        <dsp:cNvPr id="0" name=""/>
        <dsp:cNvSpPr/>
      </dsp:nvSpPr>
      <dsp:spPr>
        <a:xfrm>
          <a:off x="457197" y="5267738"/>
          <a:ext cx="4352549" cy="2603003"/>
        </a:xfrm>
        <a:prstGeom prst="roundRect">
          <a:avLst/>
        </a:prstGeom>
        <a:solidFill>
          <a:srgbClr val="6633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5400" b="1" kern="1200" dirty="0" smtClean="0"/>
            <a:t>Process Model </a:t>
          </a:r>
        </a:p>
        <a:p>
          <a:pPr lvl="0" algn="ctr" defTabSz="2400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5400" b="1" kern="1200" dirty="0" smtClean="0"/>
            <a:t>Level</a:t>
          </a:r>
          <a:endParaRPr lang="en-US" sz="5400" b="1" kern="1200" dirty="0"/>
        </a:p>
      </dsp:txBody>
      <dsp:txXfrm>
        <a:off x="457197" y="5267738"/>
        <a:ext cx="4352549" cy="2603003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4293D4B-609A-42D8-89E9-4E0CBD25BB02}">
      <dsp:nvSpPr>
        <dsp:cNvPr id="0" name=""/>
        <dsp:cNvSpPr/>
      </dsp:nvSpPr>
      <dsp:spPr>
        <a:xfrm>
          <a:off x="0" y="1504135"/>
          <a:ext cx="16840200" cy="857207"/>
        </a:xfrm>
        <a:prstGeom prst="roundRect">
          <a:avLst/>
        </a:prstGeom>
        <a:solidFill>
          <a:srgbClr val="6633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l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Modified RREQ and RREP packet structure</a:t>
          </a:r>
          <a:endParaRPr lang="en-US" sz="5400" kern="1200" dirty="0"/>
        </a:p>
      </dsp:txBody>
      <dsp:txXfrm>
        <a:off x="0" y="1504135"/>
        <a:ext cx="16840200" cy="857207"/>
      </dsp:txXfrm>
    </dsp:sp>
    <dsp:sp modelId="{9DA1FD4C-3CF8-48E2-8B7A-0A77F2BFF2A4}">
      <dsp:nvSpPr>
        <dsp:cNvPr id="0" name=""/>
        <dsp:cNvSpPr/>
      </dsp:nvSpPr>
      <dsp:spPr>
        <a:xfrm>
          <a:off x="0" y="2363587"/>
          <a:ext cx="16840200" cy="857207"/>
        </a:xfrm>
        <a:prstGeom prst="roundRect">
          <a:avLst/>
        </a:prstGeom>
        <a:solidFill>
          <a:srgbClr val="6633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l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Implemented tables for maintaining GPS coordinates</a:t>
          </a:r>
          <a:endParaRPr lang="en-US" sz="5400" kern="1200" dirty="0"/>
        </a:p>
      </dsp:txBody>
      <dsp:txXfrm>
        <a:off x="0" y="2363587"/>
        <a:ext cx="16840200" cy="857207"/>
      </dsp:txXfrm>
    </dsp:sp>
    <dsp:sp modelId="{8F00E88B-0288-4415-BE24-D60916DC8C23}">
      <dsp:nvSpPr>
        <dsp:cNvPr id="0" name=""/>
        <dsp:cNvSpPr/>
      </dsp:nvSpPr>
      <dsp:spPr>
        <a:xfrm>
          <a:off x="0" y="3064277"/>
          <a:ext cx="16840200" cy="857207"/>
        </a:xfrm>
        <a:prstGeom prst="roundRect">
          <a:avLst/>
        </a:prstGeom>
        <a:solidFill>
          <a:srgbClr val="6633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l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Developed and implemented algorithms for</a:t>
          </a:r>
          <a:endParaRPr lang="en-US" sz="5400" kern="1200" dirty="0"/>
        </a:p>
      </dsp:txBody>
      <dsp:txXfrm>
        <a:off x="0" y="3064277"/>
        <a:ext cx="16840200" cy="857207"/>
      </dsp:txXfrm>
    </dsp:sp>
    <dsp:sp modelId="{77C799EA-C55A-441B-85BF-4818C9650C3D}">
      <dsp:nvSpPr>
        <dsp:cNvPr id="0" name=""/>
        <dsp:cNvSpPr/>
      </dsp:nvSpPr>
      <dsp:spPr>
        <a:xfrm>
          <a:off x="0" y="4018851"/>
          <a:ext cx="16840200" cy="2316135"/>
        </a:xfrm>
        <a:prstGeom prst="rect">
          <a:avLst/>
        </a:prstGeom>
        <a:solidFill>
          <a:srgbClr val="663300">
            <a:alpha val="72000"/>
          </a:srgb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4676" tIns="60960" rIns="341376" bIns="60960" numCol="1" spcCol="1270" anchor="t" anchorCtr="0">
          <a:noAutofit/>
        </a:bodyPr>
        <a:lstStyle/>
        <a:p>
          <a:pPr marL="285750" lvl="1" indent="-285750" algn="l" defTabSz="21336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4800" kern="1200" dirty="0" smtClean="0">
              <a:solidFill>
                <a:schemeClr val="bg1"/>
              </a:solidFill>
            </a:rPr>
            <a:t> Computing flooding angle</a:t>
          </a:r>
          <a:endParaRPr lang="en-US" sz="4800" kern="1200" dirty="0">
            <a:solidFill>
              <a:schemeClr val="bg1"/>
            </a:solidFill>
          </a:endParaRPr>
        </a:p>
        <a:p>
          <a:pPr marL="285750" lvl="1" indent="-285750" algn="l" defTabSz="21336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4800" kern="1200" dirty="0" smtClean="0">
              <a:solidFill>
                <a:schemeClr val="bg1"/>
              </a:solidFill>
            </a:rPr>
            <a:t> Computing forwarding area</a:t>
          </a:r>
          <a:endParaRPr lang="en-US" sz="4800" kern="1200" dirty="0">
            <a:solidFill>
              <a:schemeClr val="bg1"/>
            </a:solidFill>
          </a:endParaRPr>
        </a:p>
        <a:p>
          <a:pPr marL="285750" lvl="1" indent="-285750" algn="l" defTabSz="21336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4800" kern="1200" dirty="0" smtClean="0">
              <a:solidFill>
                <a:schemeClr val="bg1"/>
              </a:solidFill>
            </a:rPr>
            <a:t> Processing  new RREQ and RREP packets</a:t>
          </a:r>
          <a:endParaRPr lang="en-US" sz="4800" kern="1200" dirty="0">
            <a:solidFill>
              <a:schemeClr val="bg1"/>
            </a:solidFill>
          </a:endParaRPr>
        </a:p>
      </dsp:txBody>
      <dsp:txXfrm>
        <a:off x="0" y="4018851"/>
        <a:ext cx="16840200" cy="23161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6" y="10226677"/>
            <a:ext cx="37306251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5" y="18653127"/>
            <a:ext cx="30724475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D016F-887E-49A1-8B81-D5F7F818B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8225E-7409-4961-B663-37F6D75EAA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273752" y="2927350"/>
            <a:ext cx="9326563" cy="26333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94066" y="2927350"/>
            <a:ext cx="27827287" cy="26333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DCBD2-E255-4B77-8A9A-9EEFD9616B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CD9BB-3A2B-4E97-9484-F252AA3901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440"/>
            <a:ext cx="37307839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538"/>
            <a:ext cx="37307839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8F7253-7ADC-49B2-B3E9-CC364547FE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94064" y="9509127"/>
            <a:ext cx="18576925" cy="1975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3388" y="9509127"/>
            <a:ext cx="18576925" cy="1975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9A5EBB-40A1-4C6A-AFAD-EE42D41471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7" y="1317625"/>
            <a:ext cx="39503351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7" y="7369177"/>
            <a:ext cx="1939290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7" y="10439402"/>
            <a:ext cx="1939290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40" y="7369177"/>
            <a:ext cx="19400837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40" y="10439402"/>
            <a:ext cx="19400837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9B90AA-A23E-45C0-A38C-2536408A9D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91E6E-4383-421F-BEB8-CFD687072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DD3DC-5081-4A6C-9152-0F17C2BAEA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7" y="1311277"/>
            <a:ext cx="1443990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7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7" y="6888163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540A2D-C9E0-4DE7-9BCB-DDADEC6C2A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4" y="23042565"/>
            <a:ext cx="26335037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4" y="2941640"/>
            <a:ext cx="26335037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4" y="25763540"/>
            <a:ext cx="26335037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B78D5-9BE9-47E1-BC89-23DB450E0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94064" y="2927350"/>
            <a:ext cx="37306251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8903" tIns="219451" rIns="438903" bIns="21945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94064" y="9509127"/>
            <a:ext cx="37306251" cy="1975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8903" tIns="219451" rIns="438903" bIns="2194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94063" y="29992638"/>
            <a:ext cx="9144000" cy="219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903" tIns="219451" rIns="438903" bIns="219451" numCol="1" anchor="t" anchorCtr="0" compatLnSpc="1">
            <a:prstTxWarp prst="textNoShape">
              <a:avLst/>
            </a:prstTxWarp>
          </a:bodyPr>
          <a:lstStyle>
            <a:lvl1pPr>
              <a:defRPr sz="67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7115" y="29992638"/>
            <a:ext cx="13900151" cy="219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903" tIns="219451" rIns="438903" bIns="219451" numCol="1" anchor="t" anchorCtr="0" compatLnSpc="1">
            <a:prstTxWarp prst="textNoShape">
              <a:avLst/>
            </a:prstTxWarp>
          </a:bodyPr>
          <a:lstStyle>
            <a:lvl1pPr algn="ctr">
              <a:defRPr sz="67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6313" y="29992638"/>
            <a:ext cx="9144000" cy="219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903" tIns="219451" rIns="438903" bIns="219451" numCol="1" anchor="t" anchorCtr="0" compatLnSpc="1">
            <a:prstTxWarp prst="textNoShape">
              <a:avLst/>
            </a:prstTxWarp>
          </a:bodyPr>
          <a:lstStyle>
            <a:lvl1pPr algn="r">
              <a:defRPr sz="6700"/>
            </a:lvl1pPr>
          </a:lstStyle>
          <a:p>
            <a:pPr>
              <a:defRPr/>
            </a:pPr>
            <a:fld id="{5A98FF52-573A-4753-8E2D-551BDF39E5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 New Roman" charset="0"/>
          <a:cs typeface="Times New Roman" charset="0"/>
        </a:defRPr>
      </a:lvl2pPr>
      <a:lvl3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 New Roman" charset="0"/>
          <a:cs typeface="Times New Roman" charset="0"/>
        </a:defRPr>
      </a:lvl3pPr>
      <a:lvl4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 New Roman" charset="0"/>
          <a:cs typeface="Times New Roman" charset="0"/>
        </a:defRPr>
      </a:lvl4pPr>
      <a:lvl5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1646238" indent="-1646238" algn="l" defTabSz="4389438" rtl="0" eaLnBrk="0" fontAlgn="base" hangingPunct="0">
        <a:spcBef>
          <a:spcPct val="20000"/>
        </a:spcBef>
        <a:spcAft>
          <a:spcPct val="0"/>
        </a:spcAft>
        <a:buChar char="•"/>
        <a:defRPr sz="7000">
          <a:solidFill>
            <a:schemeClr val="tx1"/>
          </a:solidFill>
          <a:latin typeface="+mn-lt"/>
          <a:ea typeface="+mn-ea"/>
          <a:cs typeface="+mn-cs"/>
        </a:defRPr>
      </a:lvl1pPr>
      <a:lvl2pPr marL="3567113" indent="-1373188" algn="l" defTabSz="4389438" rtl="0" eaLnBrk="0" fontAlgn="base" hangingPunct="0">
        <a:spcBef>
          <a:spcPct val="20000"/>
        </a:spcBef>
        <a:spcAft>
          <a:spcPct val="0"/>
        </a:spcAft>
        <a:buChar char="–"/>
        <a:defRPr sz="5000">
          <a:solidFill>
            <a:schemeClr val="tx1"/>
          </a:solidFill>
          <a:latin typeface="+mn-lt"/>
          <a:cs typeface="+mn-cs"/>
        </a:defRPr>
      </a:lvl2pPr>
      <a:lvl3pPr marL="5487988" indent="-1098550" algn="l" defTabSz="4389438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cs typeface="+mn-cs"/>
        </a:defRPr>
      </a:lvl3pPr>
      <a:lvl4pPr marL="7680325" indent="-1096963" algn="l" defTabSz="4389438" rtl="0" eaLnBrk="0" fontAlgn="base" hangingPunct="0">
        <a:spcBef>
          <a:spcPct val="20000"/>
        </a:spcBef>
        <a:spcAft>
          <a:spcPct val="0"/>
        </a:spcAft>
        <a:buChar char="–"/>
        <a:defRPr sz="9700">
          <a:solidFill>
            <a:schemeClr val="tx1"/>
          </a:solidFill>
          <a:latin typeface="+mn-lt"/>
          <a:cs typeface="+mn-cs"/>
        </a:defRPr>
      </a:lvl4pPr>
      <a:lvl5pPr marL="9874250" indent="-1095375" algn="l" defTabSz="4389438" rtl="0" eaLnBrk="0" fontAlgn="base" hangingPunct="0">
        <a:spcBef>
          <a:spcPct val="20000"/>
        </a:spcBef>
        <a:spcAft>
          <a:spcPct val="0"/>
        </a:spcAft>
        <a:buChar char="»"/>
        <a:defRPr sz="9700">
          <a:solidFill>
            <a:schemeClr val="tx1"/>
          </a:solidFill>
          <a:latin typeface="+mn-lt"/>
          <a:cs typeface="+mn-cs"/>
        </a:defRPr>
      </a:lvl5pPr>
      <a:lvl6pPr marL="10331450" indent="-1095375" algn="l" defTabSz="4389438" rtl="0" fontAlgn="base">
        <a:spcBef>
          <a:spcPct val="20000"/>
        </a:spcBef>
        <a:spcAft>
          <a:spcPct val="0"/>
        </a:spcAft>
        <a:buChar char="»"/>
        <a:defRPr sz="9700">
          <a:solidFill>
            <a:schemeClr val="tx1"/>
          </a:solidFill>
          <a:latin typeface="+mn-lt"/>
          <a:cs typeface="+mn-cs"/>
        </a:defRPr>
      </a:lvl6pPr>
      <a:lvl7pPr marL="10788650" indent="-1095375" algn="l" defTabSz="4389438" rtl="0" fontAlgn="base">
        <a:spcBef>
          <a:spcPct val="20000"/>
        </a:spcBef>
        <a:spcAft>
          <a:spcPct val="0"/>
        </a:spcAft>
        <a:buChar char="»"/>
        <a:defRPr sz="9700">
          <a:solidFill>
            <a:schemeClr val="tx1"/>
          </a:solidFill>
          <a:latin typeface="+mn-lt"/>
          <a:cs typeface="+mn-cs"/>
        </a:defRPr>
      </a:lvl7pPr>
      <a:lvl8pPr marL="11245850" indent="-1095375" algn="l" defTabSz="4389438" rtl="0" fontAlgn="base">
        <a:spcBef>
          <a:spcPct val="20000"/>
        </a:spcBef>
        <a:spcAft>
          <a:spcPct val="0"/>
        </a:spcAft>
        <a:buChar char="»"/>
        <a:defRPr sz="9700">
          <a:solidFill>
            <a:schemeClr val="tx1"/>
          </a:solidFill>
          <a:latin typeface="+mn-lt"/>
          <a:cs typeface="+mn-cs"/>
        </a:defRPr>
      </a:lvl8pPr>
      <a:lvl9pPr marL="11703050" indent="-1095375" algn="l" defTabSz="4389438" rtl="0" fontAlgn="base">
        <a:spcBef>
          <a:spcPct val="20000"/>
        </a:spcBef>
        <a:spcAft>
          <a:spcPct val="0"/>
        </a:spcAft>
        <a:buChar char="»"/>
        <a:defRPr sz="97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13" Type="http://schemas.openxmlformats.org/officeDocument/2006/relationships/image" Target="../media/image6.png"/><Relationship Id="rId18" Type="http://schemas.openxmlformats.org/officeDocument/2006/relationships/diagramColors" Target="../diagrams/colors2.xml"/><Relationship Id="rId26" Type="http://schemas.openxmlformats.org/officeDocument/2006/relationships/diagramLayout" Target="../diagrams/layout4.xml"/><Relationship Id="rId3" Type="http://schemas.openxmlformats.org/officeDocument/2006/relationships/image" Target="../media/image2.png"/><Relationship Id="rId21" Type="http://schemas.openxmlformats.org/officeDocument/2006/relationships/diagramLayout" Target="../diagrams/layout3.xml"/><Relationship Id="rId7" Type="http://schemas.openxmlformats.org/officeDocument/2006/relationships/image" Target="../media/image5.wmf"/><Relationship Id="rId12" Type="http://schemas.microsoft.com/office/2007/relationships/diagramDrawing" Target="../diagrams/drawing1.xml"/><Relationship Id="rId17" Type="http://schemas.openxmlformats.org/officeDocument/2006/relationships/diagramQuickStyle" Target="../diagrams/quickStyle2.xml"/><Relationship Id="rId25" Type="http://schemas.openxmlformats.org/officeDocument/2006/relationships/diagramData" Target="../diagrams/data4.xml"/><Relationship Id="rId2" Type="http://schemas.openxmlformats.org/officeDocument/2006/relationships/slideLayout" Target="../slideLayouts/slideLayout7.xml"/><Relationship Id="rId16" Type="http://schemas.openxmlformats.org/officeDocument/2006/relationships/diagramLayout" Target="../diagrams/layout2.xml"/><Relationship Id="rId20" Type="http://schemas.openxmlformats.org/officeDocument/2006/relationships/diagramData" Target="../diagrams/data3.xml"/><Relationship Id="rId29" Type="http://schemas.microsoft.com/office/2007/relationships/diagramDrawing" Target="../diagrams/drawing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11" Type="http://schemas.openxmlformats.org/officeDocument/2006/relationships/diagramColors" Target="../diagrams/colors1.xml"/><Relationship Id="rId24" Type="http://schemas.microsoft.com/office/2007/relationships/diagramDrawing" Target="../diagrams/drawing3.xml"/><Relationship Id="rId5" Type="http://schemas.openxmlformats.org/officeDocument/2006/relationships/image" Target="../media/image3.png"/><Relationship Id="rId15" Type="http://schemas.openxmlformats.org/officeDocument/2006/relationships/diagramData" Target="../diagrams/data2.xml"/><Relationship Id="rId23" Type="http://schemas.openxmlformats.org/officeDocument/2006/relationships/diagramColors" Target="../diagrams/colors3.xml"/><Relationship Id="rId28" Type="http://schemas.openxmlformats.org/officeDocument/2006/relationships/diagramColors" Target="../diagrams/colors4.xml"/><Relationship Id="rId10" Type="http://schemas.openxmlformats.org/officeDocument/2006/relationships/diagramQuickStyle" Target="../diagrams/quickStyle1.xml"/><Relationship Id="rId19" Type="http://schemas.microsoft.com/office/2007/relationships/diagramDrawing" Target="../diagrams/drawing2.xml"/><Relationship Id="rId4" Type="http://schemas.openxmlformats.org/officeDocument/2006/relationships/oleObject" Target="../embeddings/oleObject1.bin"/><Relationship Id="rId9" Type="http://schemas.openxmlformats.org/officeDocument/2006/relationships/diagramLayout" Target="../diagrams/layout1.xml"/><Relationship Id="rId14" Type="http://schemas.openxmlformats.org/officeDocument/2006/relationships/image" Target="../media/image7.png"/><Relationship Id="rId22" Type="http://schemas.openxmlformats.org/officeDocument/2006/relationships/diagramQuickStyle" Target="../diagrams/quickStyle3.xml"/><Relationship Id="rId27" Type="http://schemas.openxmlformats.org/officeDocument/2006/relationships/diagramQuickStyle" Target="../diagrams/quickStyle4.xml"/><Relationship Id="rId30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7" name="Group 22"/>
          <p:cNvGrpSpPr>
            <a:grpSpLocks/>
          </p:cNvGrpSpPr>
          <p:nvPr/>
        </p:nvGrpSpPr>
        <p:grpSpPr bwMode="auto">
          <a:xfrm>
            <a:off x="8915400" y="22921915"/>
            <a:ext cx="6781800" cy="8396287"/>
            <a:chOff x="11963400" y="12024625"/>
            <a:chExt cx="7379337" cy="8015975"/>
          </a:xfrm>
        </p:grpSpPr>
        <p:pic>
          <p:nvPicPr>
            <p:cNvPr id="1055" name="Picture 196" descr="Geo-AODV-angle.PNG"/>
            <p:cNvPicPr>
              <a:picLocks noChangeAspect="1"/>
            </p:cNvPicPr>
            <p:nvPr/>
          </p:nvPicPr>
          <p:blipFill>
            <a:blip r:embed="rId3" cstate="print"/>
            <a:srcRect l="12987" r="9740" b="2679"/>
            <a:stretch>
              <a:fillRect/>
            </a:stretch>
          </p:blipFill>
          <p:spPr bwMode="auto">
            <a:xfrm rot="613263">
              <a:off x="12486985" y="12024625"/>
              <a:ext cx="6855752" cy="6279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1026" name="Object 214"/>
            <p:cNvGraphicFramePr>
              <a:graphicFrameLocks noChangeAspect="1"/>
            </p:cNvGraphicFramePr>
            <p:nvPr/>
          </p:nvGraphicFramePr>
          <p:xfrm>
            <a:off x="11963400" y="17754600"/>
            <a:ext cx="7000875" cy="2286000"/>
          </p:xfrm>
          <a:graphic>
            <a:graphicData uri="http://schemas.openxmlformats.org/presentationml/2006/ole">
              <p:oleObj spid="_x0000_s1026" name="Equation" r:id="rId4" imgW="1371600" imgH="520560" progId="Equation.3">
                <p:embed/>
              </p:oleObj>
            </a:graphicData>
          </a:graphic>
        </p:graphicFrame>
      </p:grp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0363200" y="609602"/>
            <a:ext cx="27736800" cy="5638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8016" tIns="64008" rIns="128016" bIns="64008">
            <a:spAutoFit/>
          </a:bodyPr>
          <a:lstStyle/>
          <a:p>
            <a:pPr algn="ctr" defTabSz="1279525"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9600" b="1" dirty="0" err="1">
                <a:solidFill>
                  <a:srgbClr val="5835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GeoAODV</a:t>
            </a:r>
            <a:r>
              <a:rPr lang="en-US" sz="9600" b="1" dirty="0">
                <a:solidFill>
                  <a:srgbClr val="5835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implementation using OPNET Modeler</a:t>
            </a:r>
          </a:p>
          <a:p>
            <a:pPr algn="ctr" defTabSz="1279525"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6000" b="1" dirty="0"/>
              <a:t>Hristo Asenov</a:t>
            </a:r>
            <a:r>
              <a:rPr lang="en-US" sz="6000" b="1" baseline="30000" dirty="0"/>
              <a:t>1</a:t>
            </a:r>
            <a:r>
              <a:rPr lang="en-US" sz="6000" b="1" dirty="0"/>
              <a:t>, Vasil Hnatyshin</a:t>
            </a:r>
            <a:r>
              <a:rPr lang="en-US" sz="6000" b="1" baseline="30000" dirty="0"/>
              <a:t>2</a:t>
            </a:r>
            <a:r>
              <a:rPr lang="en-US" sz="6000" b="1" dirty="0"/>
              <a:t>, Andrew Fabian</a:t>
            </a:r>
            <a:r>
              <a:rPr lang="en-US" sz="6000" b="1" baseline="30000" dirty="0"/>
              <a:t>3</a:t>
            </a:r>
            <a:endParaRPr lang="en-US" sz="6000" b="1" dirty="0"/>
          </a:p>
          <a:p>
            <a:pPr algn="ctr" defTabSz="1279525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5400" dirty="0"/>
              <a:t>{Computer Science, Mathematics} Department, Rowan University</a:t>
            </a:r>
          </a:p>
          <a:p>
            <a:pPr algn="ctr" defTabSz="1279525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5400" baseline="30000" dirty="0"/>
              <a:t>1</a:t>
            </a:r>
            <a:r>
              <a:rPr lang="en-US" sz="5400" dirty="0"/>
              <a:t>{</a:t>
            </a:r>
            <a:r>
              <a:rPr lang="en-US" sz="5400" dirty="0" err="1"/>
              <a:t>hristo.s.asenov</a:t>
            </a:r>
            <a:r>
              <a:rPr lang="en-US" sz="5400" dirty="0"/>
              <a:t>}@</a:t>
            </a:r>
            <a:r>
              <a:rPr lang="en-US" sz="5400" dirty="0" err="1"/>
              <a:t>gmail.com</a:t>
            </a:r>
            <a:r>
              <a:rPr lang="en-US" sz="5400" dirty="0"/>
              <a:t>, </a:t>
            </a:r>
            <a:r>
              <a:rPr lang="en-US" sz="5400" b="1" baseline="30000" dirty="0"/>
              <a:t>2</a:t>
            </a:r>
            <a:r>
              <a:rPr lang="en-US" sz="5400" dirty="0"/>
              <a:t>{</a:t>
            </a:r>
            <a:r>
              <a:rPr lang="en-US" sz="5400" dirty="0" err="1"/>
              <a:t>hnatyshin</a:t>
            </a:r>
            <a:r>
              <a:rPr lang="en-US" sz="5400" dirty="0"/>
              <a:t>}@</a:t>
            </a:r>
            <a:r>
              <a:rPr lang="en-US" sz="5400" dirty="0" err="1"/>
              <a:t>rowan.edu</a:t>
            </a:r>
            <a:r>
              <a:rPr lang="en-US" sz="5400" dirty="0"/>
              <a:t>, </a:t>
            </a:r>
            <a:r>
              <a:rPr lang="en-US" sz="5400" b="1" baseline="30000" dirty="0"/>
              <a:t>3</a:t>
            </a:r>
            <a:r>
              <a:rPr lang="en-US" sz="5400" dirty="0"/>
              <a:t>{fabian78}@</a:t>
            </a:r>
            <a:r>
              <a:rPr lang="en-US" sz="5400" dirty="0" err="1"/>
              <a:t>students.rowan.edu</a:t>
            </a:r>
            <a:r>
              <a:rPr lang="en-US" sz="5400" dirty="0"/>
              <a:t/>
            </a:r>
            <a:br>
              <a:rPr lang="en-US" sz="5400" dirty="0"/>
            </a:br>
            <a:endParaRPr lang="en-US" sz="5400" dirty="0"/>
          </a:p>
        </p:txBody>
      </p:sp>
      <p:sp>
        <p:nvSpPr>
          <p:cNvPr id="1031" name="Text Box 12"/>
          <p:cNvSpPr txBox="1">
            <a:spLocks noChangeArrowheads="1"/>
          </p:cNvSpPr>
          <p:nvPr/>
        </p:nvSpPr>
        <p:spPr bwMode="auto">
          <a:xfrm>
            <a:off x="2438400" y="21347114"/>
            <a:ext cx="10591800" cy="136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28016" tIns="64008" rIns="128016" bIns="64008">
            <a:spAutoFit/>
          </a:bodyPr>
          <a:lstStyle/>
          <a:p>
            <a:pPr algn="ctr" defTabSz="1279525">
              <a:spcBef>
                <a:spcPct val="50000"/>
              </a:spcBef>
              <a:tabLst>
                <a:tab pos="228600" algn="l"/>
              </a:tabLst>
              <a:defRPr/>
            </a:pPr>
            <a:r>
              <a:rPr lang="en-US" sz="8000" b="1" spc="300" dirty="0">
                <a:solidFill>
                  <a:srgbClr val="5835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Solution Idea</a:t>
            </a:r>
          </a:p>
        </p:txBody>
      </p:sp>
      <p:sp>
        <p:nvSpPr>
          <p:cNvPr id="1030" name="Text Box 25"/>
          <p:cNvSpPr txBox="1">
            <a:spLocks noChangeArrowheads="1"/>
          </p:cNvSpPr>
          <p:nvPr/>
        </p:nvSpPr>
        <p:spPr bwMode="auto">
          <a:xfrm>
            <a:off x="35661600" y="15925800"/>
            <a:ext cx="6934200" cy="136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28016" tIns="64008" rIns="128016" bIns="64008">
            <a:spAutoFit/>
          </a:bodyPr>
          <a:lstStyle/>
          <a:p>
            <a:pPr algn="ctr" defTabSz="1279525">
              <a:spcBef>
                <a:spcPct val="50000"/>
              </a:spcBef>
              <a:tabLst>
                <a:tab pos="228600" algn="l"/>
              </a:tabLst>
            </a:pPr>
            <a:r>
              <a:rPr lang="en-US" sz="8000" b="1" dirty="0">
                <a:solidFill>
                  <a:srgbClr val="58352A"/>
                </a:solidFill>
              </a:rPr>
              <a:t>Results</a:t>
            </a:r>
          </a:p>
        </p:txBody>
      </p:sp>
      <p:sp>
        <p:nvSpPr>
          <p:cNvPr id="3" name="Rectangle 215"/>
          <p:cNvSpPr>
            <a:spLocks noChangeArrowheads="1"/>
          </p:cNvSpPr>
          <p:nvPr/>
        </p:nvSpPr>
        <p:spPr bwMode="auto">
          <a:xfrm>
            <a:off x="2" y="1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1032" name="Group 22"/>
          <p:cNvGrpSpPr>
            <a:grpSpLocks/>
          </p:cNvGrpSpPr>
          <p:nvPr/>
        </p:nvGrpSpPr>
        <p:grpSpPr bwMode="auto">
          <a:xfrm>
            <a:off x="35280600" y="17754600"/>
            <a:ext cx="7620000" cy="6934200"/>
            <a:chOff x="32461200" y="10591800"/>
            <a:chExt cx="10668000" cy="10439400"/>
          </a:xfrm>
        </p:grpSpPr>
        <p:pic>
          <p:nvPicPr>
            <p:cNvPr id="1053" name="Chart 5"/>
            <p:cNvPicPr>
              <a:picLocks noChangeArrowheads="1"/>
            </p:cNvPicPr>
            <p:nvPr/>
          </p:nvPicPr>
          <p:blipFill>
            <a:blip r:embed="rId5" cstate="print"/>
            <a:srcRect l="-2765" t="-7964" r="-752" b="-1816"/>
            <a:stretch>
              <a:fillRect/>
            </a:stretch>
          </p:blipFill>
          <p:spPr bwMode="auto">
            <a:xfrm>
              <a:off x="32461200" y="10972800"/>
              <a:ext cx="10668000" cy="10058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54" name="TextBox 202"/>
            <p:cNvSpPr txBox="1">
              <a:spLocks noChangeArrowheads="1"/>
            </p:cNvSpPr>
            <p:nvPr/>
          </p:nvSpPr>
          <p:spPr bwMode="auto">
            <a:xfrm>
              <a:off x="35981640" y="10591800"/>
              <a:ext cx="4746941" cy="10657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4000" dirty="0"/>
                <a:t>Route Requests</a:t>
              </a:r>
            </a:p>
          </p:txBody>
        </p:sp>
      </p:grpSp>
      <p:grpSp>
        <p:nvGrpSpPr>
          <p:cNvPr id="1033" name="Group 21"/>
          <p:cNvGrpSpPr>
            <a:grpSpLocks/>
          </p:cNvGrpSpPr>
          <p:nvPr/>
        </p:nvGrpSpPr>
        <p:grpSpPr bwMode="auto">
          <a:xfrm>
            <a:off x="35280600" y="25374602"/>
            <a:ext cx="7467600" cy="6727825"/>
            <a:chOff x="32766000" y="21794827"/>
            <a:chExt cx="10515600" cy="9675772"/>
          </a:xfrm>
        </p:grpSpPr>
        <p:pic>
          <p:nvPicPr>
            <p:cNvPr id="1051" name="Chart 6"/>
            <p:cNvPicPr>
              <a:picLocks noChangeArrowheads="1"/>
            </p:cNvPicPr>
            <p:nvPr/>
          </p:nvPicPr>
          <p:blipFill>
            <a:blip r:embed="rId6" cstate="print"/>
            <a:srcRect l="-2969" t="-8623" r="-754" b="-1826"/>
            <a:stretch>
              <a:fillRect/>
            </a:stretch>
          </p:blipFill>
          <p:spPr bwMode="auto">
            <a:xfrm>
              <a:off x="32766000" y="22250400"/>
              <a:ext cx="10515600" cy="9220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52" name="TextBox 203"/>
            <p:cNvSpPr txBox="1">
              <a:spLocks noChangeArrowheads="1"/>
            </p:cNvSpPr>
            <p:nvPr/>
          </p:nvSpPr>
          <p:spPr bwMode="auto">
            <a:xfrm>
              <a:off x="36736176" y="21794827"/>
              <a:ext cx="4332190" cy="1018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4000" dirty="0"/>
                <a:t>Route Replies</a:t>
              </a:r>
            </a:p>
          </p:txBody>
        </p:sp>
      </p:grpSp>
      <p:pic>
        <p:nvPicPr>
          <p:cNvPr id="1034" name="Picture 22" descr="RU Logo S-BG.wmf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7203" y="525465"/>
            <a:ext cx="7089775" cy="358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35" name="Group 24"/>
          <p:cNvGrpSpPr>
            <a:grpSpLocks/>
          </p:cNvGrpSpPr>
          <p:nvPr/>
        </p:nvGrpSpPr>
        <p:grpSpPr bwMode="auto">
          <a:xfrm>
            <a:off x="761999" y="6818089"/>
            <a:ext cx="13856224" cy="12460512"/>
            <a:chOff x="655804" y="9638271"/>
            <a:chExt cx="16656951" cy="9705340"/>
          </a:xfrm>
        </p:grpSpPr>
        <p:grpSp>
          <p:nvGrpSpPr>
            <p:cNvPr id="1047" name="Group 30"/>
            <p:cNvGrpSpPr>
              <a:grpSpLocks/>
            </p:cNvGrpSpPr>
            <p:nvPr/>
          </p:nvGrpSpPr>
          <p:grpSpPr bwMode="auto">
            <a:xfrm>
              <a:off x="747407" y="9638271"/>
              <a:ext cx="16565348" cy="8815070"/>
              <a:chOff x="747409" y="9296401"/>
              <a:chExt cx="16565350" cy="10113412"/>
            </a:xfrm>
          </p:grpSpPr>
          <p:graphicFrame>
            <p:nvGraphicFramePr>
              <p:cNvPr id="24" name="Diagram 23"/>
              <p:cNvGraphicFramePr/>
              <p:nvPr/>
            </p:nvGraphicFramePr>
            <p:xfrm>
              <a:off x="747409" y="9536344"/>
              <a:ext cx="16305182" cy="9873469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9" r:qs="rId10" r:cs="rId11"/>
              </a:graphicData>
            </a:graphic>
          </p:graphicFrame>
          <p:sp>
            <p:nvSpPr>
              <p:cNvPr id="1050" name="Text Box 6"/>
              <p:cNvSpPr txBox="1">
                <a:spLocks noChangeArrowheads="1"/>
              </p:cNvSpPr>
              <p:nvPr/>
            </p:nvSpPr>
            <p:spPr bwMode="auto">
              <a:xfrm>
                <a:off x="1205420" y="9296401"/>
                <a:ext cx="16107339" cy="12156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lIns="128016" tIns="64008" rIns="128016" bIns="64008">
                <a:spAutoFit/>
              </a:bodyPr>
              <a:lstStyle/>
              <a:p>
                <a:pPr algn="ctr" defTabSz="1279525">
                  <a:spcBef>
                    <a:spcPct val="50000"/>
                  </a:spcBef>
                </a:pPr>
                <a:r>
                  <a:rPr lang="en-US" sz="8000" b="1" dirty="0">
                    <a:solidFill>
                      <a:srgbClr val="58352A"/>
                    </a:solidFill>
                  </a:rPr>
                  <a:t>Motivation and Contribution</a:t>
                </a:r>
              </a:p>
            </p:txBody>
          </p:sp>
        </p:grpSp>
        <p:pic>
          <p:nvPicPr>
            <p:cNvPr id="1048" name="Picture 7"/>
            <p:cNvPicPr>
              <a:picLocks noChangeAspect="1" noChangeArrowheads="1"/>
            </p:cNvPicPr>
            <p:nvPr/>
          </p:nvPicPr>
          <p:blipFill>
            <a:blip r:embed="rId13" cstate="print">
              <a:grayscl/>
            </a:blip>
            <a:srcRect l="2673" t="4285" r="2422" b="2885"/>
            <a:stretch>
              <a:fillRect/>
            </a:stretch>
          </p:blipFill>
          <p:spPr bwMode="auto">
            <a:xfrm>
              <a:off x="655804" y="14390611"/>
              <a:ext cx="7969385" cy="495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27" name="Straight Connector 26"/>
          <p:cNvCxnSpPr/>
          <p:nvPr/>
        </p:nvCxnSpPr>
        <p:spPr>
          <a:xfrm rot="5400000">
            <a:off x="3276600" y="19126200"/>
            <a:ext cx="25146000" cy="0"/>
          </a:xfrm>
          <a:prstGeom prst="line">
            <a:avLst/>
          </a:prstGeom>
          <a:ln w="152400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21336000" y="19202400"/>
            <a:ext cx="25146000" cy="0"/>
          </a:xfrm>
          <a:prstGeom prst="line">
            <a:avLst/>
          </a:prstGeom>
          <a:ln w="152400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8" name="Picture 23"/>
          <p:cNvPicPr>
            <a:picLocks noChangeAspect="1" noChangeArrowheads="1"/>
          </p:cNvPicPr>
          <p:nvPr/>
        </p:nvPicPr>
        <p:blipFill>
          <a:blip r:embed="rId14" cstate="print"/>
          <a:srcRect t="2936" r="5882" b="5873"/>
          <a:stretch>
            <a:fillRect/>
          </a:stretch>
        </p:blipFill>
        <p:spPr bwMode="auto">
          <a:xfrm>
            <a:off x="19507200" y="17907002"/>
            <a:ext cx="10058400" cy="585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9" name="Text Box 25"/>
          <p:cNvSpPr txBox="1">
            <a:spLocks noChangeArrowheads="1"/>
          </p:cNvSpPr>
          <p:nvPr/>
        </p:nvSpPr>
        <p:spPr bwMode="auto">
          <a:xfrm>
            <a:off x="17221200" y="6781802"/>
            <a:ext cx="16916400" cy="136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28016" tIns="64008" rIns="128016" bIns="64008">
            <a:spAutoFit/>
          </a:bodyPr>
          <a:lstStyle/>
          <a:p>
            <a:pPr algn="ctr" defTabSz="1279525">
              <a:spcBef>
                <a:spcPct val="50000"/>
              </a:spcBef>
              <a:tabLst>
                <a:tab pos="228600" algn="l"/>
              </a:tabLst>
            </a:pPr>
            <a:r>
              <a:rPr lang="en-US" sz="8000" b="1" dirty="0">
                <a:solidFill>
                  <a:srgbClr val="58352A"/>
                </a:solidFill>
              </a:rPr>
              <a:t>OPNET Modeler implementation</a:t>
            </a:r>
          </a:p>
        </p:txBody>
      </p:sp>
      <p:graphicFrame>
        <p:nvGraphicFramePr>
          <p:cNvPr id="37" name="Diagram 36"/>
          <p:cNvGraphicFramePr/>
          <p:nvPr/>
        </p:nvGraphicFramePr>
        <p:xfrm>
          <a:off x="152400" y="23393400"/>
          <a:ext cx="8382000" cy="777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5" r:lo="rId16" r:qs="rId17" r:cs="rId18"/>
          </a:graphicData>
        </a:graphic>
      </p:graphicFrame>
      <p:sp>
        <p:nvSpPr>
          <p:cNvPr id="1041" name="Text Box 25"/>
          <p:cNvSpPr txBox="1">
            <a:spLocks noChangeArrowheads="1"/>
          </p:cNvSpPr>
          <p:nvPr/>
        </p:nvSpPr>
        <p:spPr bwMode="auto">
          <a:xfrm>
            <a:off x="16687800" y="16459202"/>
            <a:ext cx="16611600" cy="136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28016" tIns="64008" rIns="128016" bIns="64008">
            <a:spAutoFit/>
          </a:bodyPr>
          <a:lstStyle/>
          <a:p>
            <a:pPr algn="ctr" defTabSz="1279525">
              <a:tabLst>
                <a:tab pos="228600" algn="l"/>
              </a:tabLst>
            </a:pPr>
            <a:r>
              <a:rPr lang="en-US" sz="8000" b="1" dirty="0" smtClean="0">
                <a:solidFill>
                  <a:srgbClr val="58352A"/>
                </a:solidFill>
              </a:rPr>
              <a:t>OPNET’s </a:t>
            </a:r>
            <a:r>
              <a:rPr lang="en-US" sz="8000" b="1" i="1" dirty="0" err="1" smtClean="0">
                <a:solidFill>
                  <a:srgbClr val="58352A"/>
                </a:solidFill>
              </a:rPr>
              <a:t>aodv_rte</a:t>
            </a:r>
            <a:r>
              <a:rPr lang="en-US" sz="8000" b="1" dirty="0" smtClean="0">
                <a:solidFill>
                  <a:srgbClr val="58352A"/>
                </a:solidFill>
              </a:rPr>
              <a:t> Process </a:t>
            </a:r>
            <a:r>
              <a:rPr lang="en-US" sz="8000" b="1" dirty="0">
                <a:solidFill>
                  <a:srgbClr val="58352A"/>
                </a:solidFill>
              </a:rPr>
              <a:t>M</a:t>
            </a:r>
            <a:r>
              <a:rPr lang="en-US" sz="8000" b="1" dirty="0" smtClean="0">
                <a:solidFill>
                  <a:srgbClr val="58352A"/>
                </a:solidFill>
              </a:rPr>
              <a:t>odel </a:t>
            </a:r>
            <a:endParaRPr lang="en-US" sz="8000" b="1" dirty="0">
              <a:solidFill>
                <a:srgbClr val="58352A"/>
              </a:solidFill>
            </a:endParaRPr>
          </a:p>
        </p:txBody>
      </p:sp>
      <p:graphicFrame>
        <p:nvGraphicFramePr>
          <p:cNvPr id="40" name="Diagram 39"/>
          <p:cNvGraphicFramePr/>
          <p:nvPr/>
        </p:nvGraphicFramePr>
        <p:xfrm>
          <a:off x="17983200" y="8305800"/>
          <a:ext cx="14630400" cy="807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0" r:lo="rId21" r:qs="rId22" r:cs="rId23"/>
          </a:graphicData>
        </a:graphic>
      </p:graphicFrame>
      <p:sp>
        <p:nvSpPr>
          <p:cNvPr id="1043" name="Text Box 25"/>
          <p:cNvSpPr txBox="1">
            <a:spLocks noChangeArrowheads="1"/>
          </p:cNvSpPr>
          <p:nvPr/>
        </p:nvSpPr>
        <p:spPr bwMode="auto">
          <a:xfrm>
            <a:off x="17145000" y="24155400"/>
            <a:ext cx="14859000" cy="136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8016" tIns="64008" rIns="128016" bIns="64008">
            <a:spAutoFit/>
          </a:bodyPr>
          <a:lstStyle/>
          <a:p>
            <a:pPr algn="ctr" defTabSz="1279525">
              <a:tabLst>
                <a:tab pos="228600" algn="l"/>
              </a:tabLst>
            </a:pPr>
            <a:r>
              <a:rPr lang="en-US" sz="8000" b="1" dirty="0">
                <a:solidFill>
                  <a:srgbClr val="58352A"/>
                </a:solidFill>
              </a:rPr>
              <a:t>Introduced Changes</a:t>
            </a:r>
          </a:p>
        </p:txBody>
      </p:sp>
      <p:graphicFrame>
        <p:nvGraphicFramePr>
          <p:cNvPr id="44" name="Diagram 43"/>
          <p:cNvGraphicFramePr/>
          <p:nvPr/>
        </p:nvGraphicFramePr>
        <p:xfrm>
          <a:off x="16535400" y="24231600"/>
          <a:ext cx="16840200" cy="792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5" r:lo="rId26" r:qs="rId27" r:cs="rId28"/>
          </a:graphicData>
        </a:graphic>
      </p:graphicFrame>
      <p:pic>
        <p:nvPicPr>
          <p:cNvPr id="1045" name="Picture 3"/>
          <p:cNvPicPr>
            <a:picLocks noChangeAspect="1" noChangeArrowheads="1"/>
          </p:cNvPicPr>
          <p:nvPr/>
        </p:nvPicPr>
        <p:blipFill>
          <a:blip r:embed="rId30" cstate="print"/>
          <a:srcRect/>
          <a:stretch>
            <a:fillRect/>
          </a:stretch>
        </p:blipFill>
        <p:spPr bwMode="auto">
          <a:xfrm>
            <a:off x="34899602" y="8686800"/>
            <a:ext cx="8159751" cy="6477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046" name="Text Box 25"/>
          <p:cNvSpPr txBox="1">
            <a:spLocks noChangeArrowheads="1"/>
          </p:cNvSpPr>
          <p:nvPr/>
        </p:nvSpPr>
        <p:spPr bwMode="auto">
          <a:xfrm>
            <a:off x="34137600" y="6705602"/>
            <a:ext cx="9144000" cy="136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28016" tIns="64008" rIns="128016" bIns="64008">
            <a:spAutoFit/>
          </a:bodyPr>
          <a:lstStyle/>
          <a:p>
            <a:pPr algn="ctr" defTabSz="1279525">
              <a:spcBef>
                <a:spcPct val="50000"/>
              </a:spcBef>
              <a:tabLst>
                <a:tab pos="228600" algn="l"/>
              </a:tabLst>
            </a:pPr>
            <a:r>
              <a:rPr lang="en-US" sz="8000" b="1" dirty="0">
                <a:solidFill>
                  <a:srgbClr val="58352A"/>
                </a:solidFill>
              </a:rPr>
              <a:t>Simulation Set-up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1245</TotalTime>
  <Words>182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Default Design</vt:lpstr>
      <vt:lpstr>Equation</vt:lpstr>
      <vt:lpstr>Slide 1</vt:lpstr>
    </vt:vector>
  </TitlesOfParts>
  <Company>Red 'n' Jen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Kay</dc:creator>
  <cp:lastModifiedBy>Vasil Hnatyshin</cp:lastModifiedBy>
  <cp:revision>102</cp:revision>
  <dcterms:created xsi:type="dcterms:W3CDTF">2004-04-16T02:41:06Z</dcterms:created>
  <dcterms:modified xsi:type="dcterms:W3CDTF">2009-10-26T20:49:24Z</dcterms:modified>
</cp:coreProperties>
</file>