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T Sans Narrow"/>
      <p:regular r:id="rId23"/>
      <p:bold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TSansNarrow-bold.fntdata"/><Relationship Id="rId23" Type="http://schemas.openxmlformats.org/officeDocument/2006/relationships/font" Target="fonts/PTSansNarrow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97b969089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97b96908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8aa807541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8aa807541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97b969089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97b969089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anadromous fish ex: salmon, born in fresh water. Lives in seas, comes back to fresh water to spawn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97b969089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97b96908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AA = </a:t>
            </a:r>
            <a:r>
              <a:rPr lang="en" sz="1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extraordinary quality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97b96908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97b96908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9cf3ae556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9cf3ae556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97b969089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97b969089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97b969089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97b969089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497b96908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497b96908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97e691353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97e691353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97b969089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97b96908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97b969089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97b969089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97b969089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97b969089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97b96908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97b96908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987334d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987334d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97b969089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97b969089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therevelator.org/elwha-dam-removal/" TargetMode="External"/><Relationship Id="rId4" Type="http://schemas.openxmlformats.org/officeDocument/2006/relationships/hyperlink" Target="https://www.youtube.com/watch?v=2yM5m5-1-I0" TargetMode="External"/><Relationship Id="rId5" Type="http://schemas.openxmlformats.org/officeDocument/2006/relationships/hyperlink" Target="http://www.uvm.edu/~shali/elwha.pdf" TargetMode="External"/><Relationship Id="rId6" Type="http://schemas.openxmlformats.org/officeDocument/2006/relationships/hyperlink" Target="https://news.nationalgeographic.com/2016/06/largest-dam-removal-elwha-river-restoration-environment/" TargetMode="External"/><Relationship Id="rId7" Type="http://schemas.openxmlformats.org/officeDocument/2006/relationships/hyperlink" Target="https://blogs.uw.edu/sediment/elwha-river-delta/" TargetMode="External"/><Relationship Id="rId8" Type="http://schemas.openxmlformats.org/officeDocument/2006/relationships/hyperlink" Target="http://biology.kenyon.edu/courses/envs461/02%2028%20BOWMAN_MARGARET_B%20dam%20removal.pd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m96VcCF4Ess" TargetMode="External"/><Relationship Id="rId4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Elwha Dam</a:t>
            </a:r>
            <a:endParaRPr/>
          </a:p>
        </p:txBody>
      </p:sp>
      <p:sp>
        <p:nvSpPr>
          <p:cNvPr id="67" name="Google Shape;67;p1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Elana Amir, Jacob Dicks, Michael Mosley, Mario Romano, Jon D’Amico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Features</a:t>
            </a:r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the dam’s construction began in 1910 the contractors did not anchor the dam into bedrock which led to a failure in 1912 before the dam was even complete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hydroelectric plant inside the dam was a key part to powering the olympic </a:t>
            </a:r>
            <a:r>
              <a:rPr lang="en"/>
              <a:t>peninsula in Washington state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 Issues</a:t>
            </a:r>
            <a:endParaRPr/>
          </a:p>
        </p:txBody>
      </p:sp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245700" y="1152425"/>
            <a:ext cx="8652600" cy="363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Geomorphic processes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Elwha dam prevented gravel from moving down stream</a:t>
            </a:r>
            <a:endParaRPr sz="1800"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This lead to shoreline erosion along  Strait of Juan De Fuca </a:t>
            </a:r>
            <a:endParaRPr/>
          </a:p>
          <a:p>
            <a:pPr indent="-317500" lvl="3" marL="18288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increased flood risk and reduced anadromous fish habitat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Hydrologic processes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Dams transform free flowing water to a non flowing </a:t>
            </a:r>
            <a:r>
              <a:rPr lang="en"/>
              <a:t>reservoir habitat</a:t>
            </a:r>
            <a:r>
              <a:rPr lang="en"/>
              <a:t>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Prevented fish migration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Biological processes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Change in temperature, chemical composition, dissolved oxygen level, ect.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Not suitable for aquatic plants and animals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Allows  for </a:t>
            </a:r>
            <a:r>
              <a:rPr lang="en"/>
              <a:t>algae</a:t>
            </a:r>
            <a:r>
              <a:rPr lang="en"/>
              <a:t> growth and invasive specie populations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Ethical Issues</a:t>
            </a:r>
            <a:endParaRPr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71525" y="1255700"/>
            <a:ext cx="5768400" cy="34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1912, Elwha dam failed and was given the needed repairs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dam was not licensed by FERC which prevented local tribes from </a:t>
            </a:r>
            <a:r>
              <a:rPr lang="en"/>
              <a:t>receiving</a:t>
            </a:r>
            <a:r>
              <a:rPr lang="en"/>
              <a:t> millions of dollars from  US Department of Housing and Urban Development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Drove away salmon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Food source for local tribes taken away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150" y="568575"/>
            <a:ext cx="2476150" cy="37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6264350" y="4309275"/>
            <a:ext cx="29016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Figure: </a:t>
            </a:r>
            <a:r>
              <a:rPr i="1" lang="en" sz="1200">
                <a:solidFill>
                  <a:srgbClr val="220E10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Lake Aldwell reservoir drained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Issues</a:t>
            </a:r>
            <a:endParaRPr/>
          </a:p>
        </p:txBody>
      </p:sp>
      <p:sp>
        <p:nvSpPr>
          <p:cNvPr id="146" name="Google Shape;146;p25"/>
          <p:cNvSpPr txBox="1"/>
          <p:nvPr>
            <p:ph idx="1" type="body"/>
          </p:nvPr>
        </p:nvSpPr>
        <p:spPr>
          <a:xfrm>
            <a:off x="311700" y="1152425"/>
            <a:ext cx="7967700" cy="307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Hydroelectric power was used locally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Destroying the dam could have effected 7% of the counties workforce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Water Quality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Washington Department of Ecology rates the Elwha River’s water as Class AA;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Cost to remove dam was estimated from $66 to $307 million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Fishing became hard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Lack of food for native tribes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Hurt local economy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 txBox="1"/>
          <p:nvPr/>
        </p:nvSpPr>
        <p:spPr>
          <a:xfrm>
            <a:off x="6462425" y="3540850"/>
            <a:ext cx="2080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Regulations </a:t>
            </a:r>
            <a:endParaRPr/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1266325"/>
            <a:ext cx="4071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Illegal to not build fish ladders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Allows fish to move up and down dam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place before elwha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Endangered Species act (ESA)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1973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protect ecosystems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 dependent wildlife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Federal energy regulatory commission (FERC)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Periodic dam inspections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1977</a:t>
            </a:r>
            <a:endParaRPr/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3425" y="1185000"/>
            <a:ext cx="4760175" cy="274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6"/>
          <p:cNvSpPr txBox="1"/>
          <p:nvPr/>
        </p:nvSpPr>
        <p:spPr>
          <a:xfrm>
            <a:off x="5103513" y="3958275"/>
            <a:ext cx="30000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www.westcoast.fisheries.noaa.gov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Environmental</a:t>
            </a:r>
            <a:r>
              <a:rPr lang="en"/>
              <a:t> recovery</a:t>
            </a:r>
            <a:endParaRPr/>
          </a:p>
        </p:txBody>
      </p:sp>
      <p:sp>
        <p:nvSpPr>
          <p:cNvPr id="161" name="Google Shape;161;p27"/>
          <p:cNvSpPr txBox="1"/>
          <p:nvPr>
            <p:ph idx="1" type="body"/>
          </p:nvPr>
        </p:nvSpPr>
        <p:spPr>
          <a:xfrm>
            <a:off x="311700" y="1266325"/>
            <a:ext cx="5205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Fish recolonizing areas upriver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Most species came back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Ahead of schedule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Numbers are what expected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Moved </a:t>
            </a:r>
            <a:r>
              <a:rPr lang="en"/>
              <a:t>further</a:t>
            </a:r>
            <a:r>
              <a:rPr lang="en"/>
              <a:t> up river than expected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Fishing closed until June 1, 2019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Still to early to make </a:t>
            </a:r>
            <a:r>
              <a:rPr lang="en"/>
              <a:t>significant comparisons</a:t>
            </a:r>
            <a:r>
              <a:rPr lang="en"/>
              <a:t> </a:t>
            </a:r>
            <a:endParaRPr/>
          </a:p>
        </p:txBody>
      </p:sp>
      <p:pic>
        <p:nvPicPr>
          <p:cNvPr id="162" name="Google Shape;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8927" y="156975"/>
            <a:ext cx="2993376" cy="4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7"/>
          <p:cNvSpPr txBox="1"/>
          <p:nvPr/>
        </p:nvSpPr>
        <p:spPr>
          <a:xfrm>
            <a:off x="5835613" y="4425250"/>
            <a:ext cx="3000000" cy="5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http://www.peninsuladailynews.com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266325"/>
            <a:ext cx="3624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Dams while useful can have catastrophic effects on their surrounding </a:t>
            </a:r>
            <a:r>
              <a:rPr lang="en"/>
              <a:t>environment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Species can be killed off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Communities can impacted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Regulations should be followed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take time but river is recovering</a:t>
            </a:r>
            <a:endParaRPr/>
          </a:p>
        </p:txBody>
      </p:sp>
      <p:sp>
        <p:nvSpPr>
          <p:cNvPr id="170" name="Google Shape;170;p28"/>
          <p:cNvSpPr txBox="1"/>
          <p:nvPr/>
        </p:nvSpPr>
        <p:spPr>
          <a:xfrm>
            <a:off x="5081050" y="3882550"/>
            <a:ext cx="30000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http://www.peninsuladailynews.com</a:t>
            </a:r>
            <a:endParaRPr/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650" y="1203350"/>
            <a:ext cx="4106803" cy="273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77" name="Google Shape;177;p2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https://therevelator.org/elwha-dam-removal/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https://www.youtube.com/watch?v=2yM5m5-1-I0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http://www.uvm.edu/~shali/elwha.pdf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https://news.nationalgeographic.com/2016/06/largest-dam-removal-elwha-river-restoration-environment/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https://blogs.uw.edu/sediment/elwha-river-delta/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http://biology.kenyon.edu/courses/envs461/02%2028%20BOWMAN_MARGARET_B%20dam%20removal.pdf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/>
              <a:t>http://www.peninsuladailynews.com/news/fish-recolonizing-areas-upriver-of-former-dam-sites-on-elwha-river/</a:t>
            </a:r>
            <a:endParaRPr sz="11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</a:t>
            </a:r>
            <a:endParaRPr/>
          </a:p>
        </p:txBody>
      </p:sp>
      <p:sp>
        <p:nvSpPr>
          <p:cNvPr id="73" name="Google Shape;73;p14"/>
          <p:cNvSpPr txBox="1"/>
          <p:nvPr>
            <p:ph idx="1" type="body"/>
          </p:nvPr>
        </p:nvSpPr>
        <p:spPr>
          <a:xfrm>
            <a:off x="311700" y="1266325"/>
            <a:ext cx="54762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Located in Washington State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Flows north 45 miles to Strait of Juan de Fuca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Construction began in 1910.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During this time small towns without electricity existed in area, they produce lumber for surrounding cities like seattle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Dam broke down in 1912 before finished but was rebuilt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Dam completed in 1927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200" y="46225"/>
            <a:ext cx="2945725" cy="505104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>
            <a:off x="5078000" y="4792275"/>
            <a:ext cx="974400" cy="1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USGC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1266325"/>
            <a:ext cx="42603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Caused severe impacts on surrounding environment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 produced wasn’t as vital as time went 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1992 George H Bush signs Elwha act to remove dam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Removal began in september 2011 and finished in March 2012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Largest environmental recovery project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100" y="912738"/>
            <a:ext cx="4267201" cy="331802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5221775" y="4321050"/>
            <a:ext cx="29310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www.seattletimes.com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Significance  </a:t>
            </a:r>
            <a:endParaRPr/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addition of the dam caused a decrease in fish population and damaged the environment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Largest dam removal in US history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Nearshore habitat has positively increased leading to new species of fish coming in for salmon to feed 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Fish, crabs, and birds have all taken the Elwha as home again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Herring and smelt travel to the ocean which are consumed by killer whales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</a:t>
            </a:r>
            <a:r>
              <a:rPr lang="en"/>
              <a:t>Contaminant</a:t>
            </a:r>
            <a:r>
              <a:rPr lang="en"/>
              <a:t> 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Stored fine-grain sediments were released during the dam removal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Kelp beds were covered with sediment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Roughly 18 Mt of sediments were released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 monitoring will reveal how to handle the sediments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Construction Impacts </a:t>
            </a:r>
            <a:endParaRPr/>
          </a:p>
        </p:txBody>
      </p:sp>
      <p:sp>
        <p:nvSpPr>
          <p:cNvPr id="101" name="Google Shape;101;p1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construction of both Elwha and Glines Canyon dams in the early 1900’s had various impacts in the environment surrounding the area.</a:t>
            </a:r>
            <a:endParaRPr sz="1600"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Sedimentation collection in Lake Aldwell and Lake Mills caused increased erosion in the riverbed following the dams.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Hundreds of species of plants and animals were affected by construction.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dams blocked fish from traveling upstream to their natural nesting grounds. 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Salmon are affected the most due losing 70 miles of upstream migration area.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Number of fish plummeted from 400,000 to 3,000 just after Dam built.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Local wildlife population suffered through lack of food.  Various species of birds and mammals abandoned the area.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Demolition</a:t>
            </a:r>
            <a:r>
              <a:rPr lang="en"/>
              <a:t>  Impacts</a:t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deconstruction of both Elwha and Glines Canyon dams began in September 2011.  They were taken apart simultaneously and over an extended period of 3 years to minimize environmental impacts.  Nonetheless, this caused multiple impacts in the watershed post destruction.</a:t>
            </a:r>
            <a:endParaRPr sz="1600"/>
          </a:p>
          <a:p>
            <a:pPr indent="-330200" lvl="0" marL="457200" rtl="0" algn="just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Removal of the dams allow the river to restructure its sedimentation displacement.  Causing less erosion of the riverbed. 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90% of sediment makes it to the coastal area increasing the mouth of the river. In turn, restoring an estuary for marine life to call home. 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 just a short period of time, many new species of fish begin to migrate in the 70 additional miles of nesting grounds leaving nutrients for plant and wildlife growth. </a:t>
            </a:r>
            <a:endParaRPr sz="1600"/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new population of fish and fresh vegetative growth allow for birds and mammals to begin repopulating the area. </a:t>
            </a: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of Demolition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Watch as the Elwha Dam and Glines Canyon Dam are removed in this short time lapse video using photos from the Olympic National Park's Elwha Dam web cam. &#10;&#10;This video originally appeared in a temporary exhibit developed by the Burke Museum, in collaboration with The Seattle Times, The Mountaineers Books, and the Lower Elwha Klallam Tribe." id="114" name="Google Shape;114;p20" title="Time Lapse of Elwha River Dam Removal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26632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936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Unique Features</a:t>
            </a:r>
            <a:endParaRPr/>
          </a:p>
        </p:txBody>
      </p:sp>
      <p:sp>
        <p:nvSpPr>
          <p:cNvPr id="120" name="Google Shape;120;p2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There was not much unique in the design of the dam. During the expansion of the American west </a:t>
            </a:r>
            <a:r>
              <a:rPr lang="en"/>
              <a:t>hydroelectric</a:t>
            </a:r>
            <a:r>
              <a:rPr lang="en"/>
              <a:t> dams like Elwha appeared in plenty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Corners were cut when the dam was originally built by the contractor in order to speed up the process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big controversial cut corner was the lack of fish ladders so native fish like salmon could pass through the dam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