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23"/>
  </p:notesMasterIdLst>
  <p:sldIdLst>
    <p:sldId id="27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950075" cy="9236075"/>
  <p:embeddedFontLst>
    <p:embeddedFont>
      <p:font typeface="Corbel" panose="020B0503020204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1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11699" cy="463408"/>
          </a:xfrm>
          <a:prstGeom prst="rect">
            <a:avLst/>
          </a:prstGeom>
          <a:noFill/>
          <a:ln>
            <a:noFill/>
          </a:ln>
        </p:spPr>
        <p:txBody>
          <a:bodyPr spcFirstLastPara="1" wrap="square" lIns="92476" tIns="92476" rIns="92476" bIns="92476"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2458"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4916"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87373"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49831"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12289"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74747"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37205"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99662"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36768" y="0"/>
            <a:ext cx="3011699" cy="463408"/>
          </a:xfrm>
          <a:prstGeom prst="rect">
            <a:avLst/>
          </a:prstGeom>
          <a:noFill/>
          <a:ln>
            <a:noFill/>
          </a:ln>
        </p:spPr>
        <p:txBody>
          <a:bodyPr spcFirstLastPara="1" wrap="square" lIns="92476" tIns="92476" rIns="92476" bIns="92476"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2458"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4916"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87373"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49831"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12289"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74747"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37205"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99662"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95008" y="4444861"/>
            <a:ext cx="5560060" cy="3636705"/>
          </a:xfrm>
          <a:prstGeom prst="rect">
            <a:avLst/>
          </a:prstGeom>
          <a:noFill/>
          <a:ln>
            <a:noFill/>
          </a:ln>
        </p:spPr>
        <p:txBody>
          <a:bodyPr spcFirstLastPara="1" wrap="square" lIns="92476" tIns="92476" rIns="92476" bIns="92476"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9"/>
            <a:ext cx="3011699" cy="463407"/>
          </a:xfrm>
          <a:prstGeom prst="rect">
            <a:avLst/>
          </a:prstGeom>
          <a:noFill/>
          <a:ln>
            <a:noFill/>
          </a:ln>
        </p:spPr>
        <p:txBody>
          <a:bodyPr spcFirstLastPara="1" wrap="square" lIns="92476" tIns="92476" rIns="92476" bIns="92476"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2458"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4916"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87373"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49831"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12289"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74747"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37205"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99662"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uffingtonpost.com/entry/trump-budget-fine-print_us_5a820d8ae4b01467fcf06af8?ncid=inblnkushpmg0000000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d.com/talks/hans_rosling_shows_the_best_stats_you_ve_ever_se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5BF6E32E-AE85-4373-B1C4-6B062E1FE5A6}" type="slidenum">
              <a:rPr lang="en-US" altLang="en-US" smtClean="0"/>
              <a:pPr/>
              <a:t>1</a:t>
            </a:fld>
            <a:endParaRPr lang="en-US" altLang="en-US" smtClean="0"/>
          </a:p>
        </p:txBody>
      </p:sp>
    </p:spTree>
    <p:extLst>
      <p:ext uri="{BB962C8B-B14F-4D97-AF65-F5344CB8AC3E}">
        <p14:creationId xmlns:p14="http://schemas.microsoft.com/office/powerpoint/2010/main" val="171987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693687" lvl="1" indent="-128461">
              <a:lnSpc>
                <a:spcPct val="90000"/>
              </a:lnSpc>
              <a:spcBef>
                <a:spcPts val="506"/>
              </a:spcBef>
              <a:buClr>
                <a:schemeClr val="dk1"/>
              </a:buClr>
              <a:buSzPts val="800"/>
              <a:buChar char="•"/>
            </a:pPr>
            <a:r>
              <a:rPr lang="en-US" sz="800" u="sng"/>
              <a:t>Social Justice </a:t>
            </a:r>
            <a:r>
              <a:rPr lang="en-US" sz="800"/>
              <a:t>- Engineering for the other 90% addresses social inequities and can help restructure society</a:t>
            </a:r>
            <a:endParaRPr sz="800" u="sng"/>
          </a:p>
          <a:p>
            <a:pPr marL="693687" lvl="1" indent="-128461">
              <a:lnSpc>
                <a:spcPct val="90000"/>
              </a:lnSpc>
              <a:spcBef>
                <a:spcPts val="506"/>
              </a:spcBef>
              <a:buClr>
                <a:schemeClr val="dk1"/>
              </a:buClr>
              <a:buSzPts val="800"/>
              <a:buChar char="•"/>
            </a:pPr>
            <a:r>
              <a:rPr lang="en-US" sz="800" u="sng"/>
              <a:t>Personal </a:t>
            </a:r>
            <a:r>
              <a:rPr lang="en-US" sz="800"/>
              <a:t>- You, family members, or friends, might be part of the other 90%</a:t>
            </a:r>
            <a:endParaRPr sz="800"/>
          </a:p>
          <a:p>
            <a:pPr marL="693687" lvl="1" indent="-128461">
              <a:lnSpc>
                <a:spcPct val="90000"/>
              </a:lnSpc>
              <a:spcBef>
                <a:spcPts val="506"/>
              </a:spcBef>
              <a:buClr>
                <a:schemeClr val="dk1"/>
              </a:buClr>
              <a:buSzPts val="800"/>
              <a:buChar char="•"/>
            </a:pPr>
            <a:r>
              <a:rPr lang="en-US" sz="800" u="sng"/>
              <a:t>Altruism</a:t>
            </a:r>
            <a:r>
              <a:rPr lang="en-US" sz="800"/>
              <a:t> - Billions live in poverty, with poor access to shelter, food, water, sanitation, information, etc.</a:t>
            </a:r>
            <a:endParaRPr sz="800"/>
          </a:p>
          <a:p>
            <a:pPr marL="693687" lvl="1" indent="-128461">
              <a:lnSpc>
                <a:spcPct val="90000"/>
              </a:lnSpc>
              <a:spcBef>
                <a:spcPts val="506"/>
              </a:spcBef>
              <a:buClr>
                <a:schemeClr val="dk1"/>
              </a:buClr>
              <a:buSzPts val="800"/>
              <a:buChar char="•"/>
            </a:pPr>
            <a:r>
              <a:rPr lang="en-US" sz="800" u="sng"/>
              <a:t>Greed</a:t>
            </a:r>
            <a:r>
              <a:rPr lang="en-US" sz="800"/>
              <a:t> – Small profits add up when selling to millions and billions of people</a:t>
            </a:r>
            <a:endParaRPr sz="800"/>
          </a:p>
          <a:p>
            <a:pPr marL="693687" lvl="1" indent="-128461">
              <a:lnSpc>
                <a:spcPct val="90000"/>
              </a:lnSpc>
              <a:spcBef>
                <a:spcPts val="506"/>
              </a:spcBef>
              <a:buClr>
                <a:schemeClr val="dk1"/>
              </a:buClr>
              <a:buSzPts val="800"/>
              <a:buChar char="•"/>
            </a:pPr>
            <a:r>
              <a:rPr lang="en-US" sz="800" u="sng"/>
              <a:t>Sustainability</a:t>
            </a:r>
            <a:r>
              <a:rPr lang="en-US" sz="800"/>
              <a:t> - Promote development that uses environmentally friendly and sustainable technologies</a:t>
            </a:r>
            <a:endParaRPr sz="800"/>
          </a:p>
          <a:p>
            <a:pPr marL="693687" lvl="1" indent="-128461">
              <a:lnSpc>
                <a:spcPct val="90000"/>
              </a:lnSpc>
              <a:spcBef>
                <a:spcPts val="506"/>
              </a:spcBef>
              <a:buClr>
                <a:schemeClr val="dk1"/>
              </a:buClr>
              <a:buSzPts val="800"/>
              <a:buChar char="•"/>
            </a:pPr>
            <a:r>
              <a:rPr lang="en-US" sz="800" u="sng"/>
              <a:t>Training</a:t>
            </a:r>
            <a:r>
              <a:rPr lang="en-US" sz="800"/>
              <a:t> – Become a better engineer by understanding more potential customers</a:t>
            </a:r>
            <a:endParaRPr sz="800"/>
          </a:p>
          <a:p>
            <a:pPr marL="0" indent="0">
              <a:buClr>
                <a:schemeClr val="dk1"/>
              </a:buClr>
            </a:pPr>
            <a:endParaRPr sz="700"/>
          </a:p>
        </p:txBody>
      </p:sp>
      <p:sp>
        <p:nvSpPr>
          <p:cNvPr id="334" name="Shape 334"/>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95008" y="4444861"/>
            <a:ext cx="5560060" cy="3636705"/>
          </a:xfrm>
          <a:prstGeom prst="rect">
            <a:avLst/>
          </a:prstGeom>
        </p:spPr>
        <p:txBody>
          <a:bodyPr spcFirstLastPara="1" wrap="square" lIns="92476" tIns="92476" rIns="92476" bIns="92476" anchor="t" anchorCtr="0">
            <a:noAutofit/>
          </a:bodyPr>
          <a:lstStyle/>
          <a:p>
            <a:pPr marL="0" indent="0"/>
            <a:endParaRPr/>
          </a:p>
        </p:txBody>
      </p:sp>
      <p:sp>
        <p:nvSpPr>
          <p:cNvPr id="340" name="Shape 340"/>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Shape 346"/>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n-US"/>
              <a:t>Get students to estimate how much of an US citizen’s daily wage it takes to buy one of these products, then do the same for someone living on $1.25 a day. See if students can find alternatives in the developing world. In some cases they may find that people just don’t use the item (sleep without pillow, eat food with hands...), or they find/make it themselves (c</a:t>
            </a:r>
            <a:r>
              <a:rPr lang="en-US"/>
              <a:t>hewing stick</a:t>
            </a:r>
            <a:r>
              <a:rPr lang="en-US"/>
              <a:t> for toothbrush, waste foam packaging for pillow). Can any of these products be redesigned to be affordable to someone living on $1.25 a day (reduce materials going into a toothbrush by making it shorter)? Don’t forget about waste management/litter. Many of these people have no access to trash cans or waste management services. Packaging will end up as litter which may be periodically burned off. Students should consider litter!</a:t>
            </a:r>
            <a:endParaRPr/>
          </a:p>
          <a:p>
            <a:pPr marL="0" indent="0"/>
            <a:endParaRPr/>
          </a:p>
          <a:p>
            <a:pPr marL="0" indent="0"/>
            <a:r>
              <a:rPr lang="en-US"/>
              <a:t>NOTE: many of the people living on $1.25 a day are subsistence farmers or hunters and are able to procure food, etc. without monetary exchange. Systems that help them sell goods can raise their earnings.</a:t>
            </a:r>
            <a:endParaRPr/>
          </a:p>
          <a:p>
            <a:pPr marL="0" indent="0"/>
            <a:endParaRPr/>
          </a:p>
          <a:p>
            <a:pPr marL="0" indent="0"/>
            <a:r>
              <a:rPr lang="en-US"/>
              <a:t>&gt;3M in US statement come from World Back, according to </a:t>
            </a:r>
            <a:r>
              <a:rPr lang="en-US" u="sng">
                <a:solidFill>
                  <a:schemeClr val="hlink"/>
                </a:solidFill>
                <a:hlinkClick r:id="rId3"/>
              </a:rPr>
              <a:t>https://www.huffingtonpost.com/entry/trump-budget-fine-print_us_5a820d8ae4b01467fcf06af8?ncid=inblnkushpmg00000009</a:t>
            </a:r>
            <a:endParaRPr/>
          </a:p>
          <a:p>
            <a:pPr marL="0" indent="0"/>
            <a:endParaRPr/>
          </a:p>
        </p:txBody>
      </p:sp>
      <p:sp>
        <p:nvSpPr>
          <p:cNvPr id="347" name="Shape 347"/>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endParaRPr/>
          </a:p>
        </p:txBody>
      </p:sp>
      <p:sp>
        <p:nvSpPr>
          <p:cNvPr id="354" name="Shape 354"/>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fld id="{00000000-1234-1234-1234-123412341234}" type="slidenum">
              <a:rPr lang="en-US"/>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95008" y="4444861"/>
            <a:ext cx="5560060" cy="3636705"/>
          </a:xfrm>
          <a:prstGeom prst="rect">
            <a:avLst/>
          </a:prstGeom>
        </p:spPr>
        <p:txBody>
          <a:bodyPr spcFirstLastPara="1" wrap="square" lIns="92476" tIns="92476" rIns="92476" bIns="92476" anchor="t" anchorCtr="0">
            <a:noAutofit/>
          </a:bodyPr>
          <a:lstStyle/>
          <a:p>
            <a:pPr marL="0" indent="0"/>
            <a:endParaRPr/>
          </a:p>
        </p:txBody>
      </p:sp>
      <p:sp>
        <p:nvSpPr>
          <p:cNvPr id="360" name="Shape 360"/>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pPr>
            <a:r>
              <a:rPr lang="en-US"/>
              <a:t>5 min for Think, Pair, Share.  Then review the list of suggestions.  </a:t>
            </a:r>
            <a:r>
              <a:rPr lang="en-US"/>
              <a:t>Note: This is not a comprehensive list</a:t>
            </a:r>
            <a:endParaRPr/>
          </a:p>
        </p:txBody>
      </p:sp>
      <p:sp>
        <p:nvSpPr>
          <p:cNvPr id="366" name="Shape 366"/>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pPr>
            <a:r>
              <a:rPr lang="en-US"/>
              <a:t>5 min for Think, Pair, Share.  Then review the list of suggestions.  </a:t>
            </a:r>
            <a:r>
              <a:rPr lang="en-US"/>
              <a:t>Note: This is not a comprehensive list</a:t>
            </a:r>
            <a:endParaRPr/>
          </a:p>
        </p:txBody>
      </p:sp>
      <p:sp>
        <p:nvSpPr>
          <p:cNvPr id="372" name="Shape 372"/>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pPr>
            <a:r>
              <a:rPr lang="en-US"/>
              <a:t>Ask for comments before giving facts.  Regarding how people get around – note that many people travel by food along foot paths.</a:t>
            </a:r>
            <a:endParaRPr/>
          </a:p>
        </p:txBody>
      </p:sp>
      <p:sp>
        <p:nvSpPr>
          <p:cNvPr id="378" name="Shape 378"/>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pPr>
            <a:endParaRPr/>
          </a:p>
        </p:txBody>
      </p:sp>
      <p:sp>
        <p:nvSpPr>
          <p:cNvPr id="384" name="Shape 384"/>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pPr>
            <a:endParaRPr/>
          </a:p>
        </p:txBody>
      </p:sp>
      <p:sp>
        <p:nvSpPr>
          <p:cNvPr id="390" name="Shape 390"/>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Shape 268"/>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n-US"/>
              <a:t>Q drum, Johannesburg, South Africa, 50 liters. </a:t>
            </a:r>
            <a:endParaRPr/>
          </a:p>
          <a:p>
            <a:pPr marL="0" indent="0"/>
            <a:r>
              <a:rPr lang="en-US"/>
              <a:t>The Q Drum is a durable, donut-shaped plastic container which when full holds 50 litres of water. Its uniqueness lies in the design of the longitudinal shaft or central hole, through which a rope is tied, to pull or roll the drum along all terrain types.</a:t>
            </a:r>
            <a:endParaRPr/>
          </a:p>
          <a:p>
            <a:pPr marL="0" indent="0"/>
            <a:r>
              <a:rPr lang="en-US"/>
              <a:t>Due to the linear low-density polyethylene (LLDPE) it is made from, the drum is also practically indestructible and has no removable handles or other metal attachments that could detract from the Q Drum's intended purpose if lost or broken.</a:t>
            </a:r>
            <a:endParaRPr/>
          </a:p>
          <a:p>
            <a:pPr marL="0" indent="0"/>
            <a:r>
              <a:rPr lang="en-US"/>
              <a:t>The rope can be repaired on the spot or easily, if lost, be replaced by a leather thong, woven plant substance or any other appropriate material. The simplicity of the design ensures the ease of use.</a:t>
            </a:r>
            <a:endParaRPr/>
          </a:p>
          <a:p>
            <a:pPr marL="0" indent="0"/>
            <a:r>
              <a:rPr lang="en-US"/>
              <a:t>JWE - Not sure this is better than carrying water in jug on head. Probably only works if moving the water on level or down-slopig ground.</a:t>
            </a:r>
            <a:endParaRPr/>
          </a:p>
          <a:p>
            <a:pPr marL="0" indent="0"/>
            <a:endParaRPr/>
          </a:p>
        </p:txBody>
      </p:sp>
      <p:sp>
        <p:nvSpPr>
          <p:cNvPr id="269" name="Shape 269"/>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pPr>
            <a:endParaRPr/>
          </a:p>
        </p:txBody>
      </p:sp>
      <p:sp>
        <p:nvSpPr>
          <p:cNvPr id="396" name="Shape 396"/>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95008" y="4444861"/>
            <a:ext cx="5560060" cy="3636705"/>
          </a:xfrm>
          <a:prstGeom prst="rect">
            <a:avLst/>
          </a:prstGeom>
        </p:spPr>
        <p:txBody>
          <a:bodyPr spcFirstLastPara="1" wrap="square" lIns="92476" tIns="92476" rIns="92476" bIns="92476" anchor="t" anchorCtr="0">
            <a:noAutofit/>
          </a:bodyPr>
          <a:lstStyle/>
          <a:p>
            <a:pPr marL="0" indent="0"/>
            <a:endParaRPr/>
          </a:p>
        </p:txBody>
      </p:sp>
      <p:sp>
        <p:nvSpPr>
          <p:cNvPr id="277" name="Shape 277"/>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95008" y="4444861"/>
            <a:ext cx="5560060" cy="3636705"/>
          </a:xfrm>
          <a:prstGeom prst="rect">
            <a:avLst/>
          </a:prstGeom>
        </p:spPr>
        <p:txBody>
          <a:bodyPr spcFirstLastPara="1" wrap="square" lIns="92476" tIns="92476" rIns="92476" bIns="92476" anchor="t" anchorCtr="0">
            <a:noAutofit/>
          </a:bodyPr>
          <a:lstStyle/>
          <a:p>
            <a:pPr marL="0" indent="0"/>
            <a:endParaRPr/>
          </a:p>
        </p:txBody>
      </p:sp>
      <p:sp>
        <p:nvSpPr>
          <p:cNvPr id="283" name="Shape 283"/>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pPr>
            <a:r>
              <a:rPr lang="en-US"/>
              <a:t>Ask for comments before giving facts.  Regarding how people get around – note that many people travel by food along foot paths.</a:t>
            </a:r>
            <a:endParaRPr/>
          </a:p>
        </p:txBody>
      </p:sp>
      <p:sp>
        <p:nvSpPr>
          <p:cNvPr id="290" name="Shape 290"/>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pPr>
            <a:r>
              <a:rPr lang="en-US"/>
              <a:t>The other 90% are generally from least developed and developing countries</a:t>
            </a:r>
            <a:endParaRPr/>
          </a:p>
        </p:txBody>
      </p:sp>
      <p:sp>
        <p:nvSpPr>
          <p:cNvPr id="302" name="Shape 302"/>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Shape 309"/>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n-US"/>
              <a:t>5.7 </a:t>
            </a:r>
            <a:r>
              <a:rPr lang="en-US"/>
              <a:t>/ 7 - ~80 percent, so why 90 %? There are poor people living in developed countries.</a:t>
            </a:r>
            <a:endParaRPr/>
          </a:p>
        </p:txBody>
      </p:sp>
      <p:sp>
        <p:nvSpPr>
          <p:cNvPr id="310" name="Shape 310"/>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US" sz="1200">
                <a:solidFill>
                  <a:schemeClr val="dk1"/>
                </a:solidFill>
                <a:latin typeface="Calibri"/>
                <a:ea typeface="Calibri"/>
                <a:cs typeface="Calibri"/>
                <a:sym typeface="Calibri"/>
              </a:rPr>
              <a:pPr algn="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Shape 317"/>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a:p>
            <a:pPr marL="0" indent="0"/>
            <a:r>
              <a:rPr lang="en-US"/>
              <a:t>You’ll be a better engineer if you understand more than just the US. And the US is not a typical country.</a:t>
            </a:r>
            <a:endParaRPr/>
          </a:p>
          <a:p>
            <a:pPr marL="0" indent="0"/>
            <a:r>
              <a:rPr lang="en-US"/>
              <a:t>GDP is the total value of everything produced by all the people and companies in the country. It doesn't matter if they are citizens or foreign-owned companies. If they are located within the country's boundaries, the government counts their production as GDP.  (www.thebalance.com)</a:t>
            </a:r>
            <a:endParaRPr/>
          </a:p>
        </p:txBody>
      </p:sp>
      <p:sp>
        <p:nvSpPr>
          <p:cNvPr id="318" name="Shape 318"/>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US" sz="1200">
                <a:solidFill>
                  <a:schemeClr val="dk1"/>
                </a:solidFill>
                <a:latin typeface="Calibri"/>
                <a:ea typeface="Calibri"/>
                <a:cs typeface="Calibri"/>
                <a:sym typeface="Calibri"/>
              </a:rPr>
              <a:pPr algn="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r>
              <a:rPr lang="en-US"/>
              <a:t>For more on the ‘large families, short lives’ myth, see the TED at Talk </a:t>
            </a:r>
            <a:r>
              <a:rPr lang="en-US" u="sng">
                <a:solidFill>
                  <a:schemeClr val="hlink"/>
                </a:solidFill>
                <a:hlinkClick r:id="rId3"/>
              </a:rPr>
              <a:t>https://www.ted.com/talks/hans_rosling_shows_the_best_stats_you_ve_ever_seen</a:t>
            </a:r>
            <a:endParaRPr/>
          </a:p>
          <a:p>
            <a:pPr marL="0" indent="0"/>
            <a:endParaRPr/>
          </a:p>
          <a:p>
            <a:pPr marL="0" indent="0"/>
            <a:r>
              <a:rPr lang="en-US"/>
              <a:t>Poverty Stats - http://www.un.org/millenniumgoals/poverty.shtml.</a:t>
            </a:r>
            <a:endParaRPr/>
          </a:p>
        </p:txBody>
      </p:sp>
      <p:sp>
        <p:nvSpPr>
          <p:cNvPr id="328" name="Shape 328"/>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fld id="{00000000-1234-1234-1234-123412341234}" type="slidenum">
              <a:rPr lang="en-US"/>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3"/>
            <a:ext cx="77724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Shape 91"/>
          <p:cNvSpPr/>
          <p:nvPr/>
        </p:nvSpPr>
        <p:spPr>
          <a:xfrm>
            <a:off x="284163" y="455773"/>
            <a:ext cx="8574000" cy="11340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2" name="Shape 92"/>
          <p:cNvGrpSpPr/>
          <p:nvPr/>
        </p:nvGrpSpPr>
        <p:grpSpPr>
          <a:xfrm>
            <a:off x="284163" y="1577847"/>
            <a:ext cx="8576301" cy="137400"/>
            <a:chOff x="284163" y="1577847"/>
            <a:chExt cx="8576301" cy="137400"/>
          </a:xfrm>
        </p:grpSpPr>
        <p:sp>
          <p:nvSpPr>
            <p:cNvPr id="93" name="Shape 93"/>
            <p:cNvSpPr/>
            <p:nvPr/>
          </p:nvSpPr>
          <p:spPr>
            <a:xfrm>
              <a:off x="284163" y="1577847"/>
              <a:ext cx="1600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Shape 94"/>
            <p:cNvSpPr/>
            <p:nvPr/>
          </p:nvSpPr>
          <p:spPr>
            <a:xfrm>
              <a:off x="1885174" y="1577847"/>
              <a:ext cx="2743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Shape 95"/>
            <p:cNvSpPr/>
            <p:nvPr/>
          </p:nvSpPr>
          <p:spPr>
            <a:xfrm>
              <a:off x="4626864" y="1577847"/>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6" name="Shape 96"/>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97" name="Shape 97"/>
          <p:cNvSpPr txBox="1">
            <a:spLocks noGrp="1"/>
          </p:cNvSpPr>
          <p:nvPr>
            <p:ph type="body" idx="1"/>
          </p:nvPr>
        </p:nvSpPr>
        <p:spPr>
          <a:xfrm>
            <a:off x="1781503" y="2133600"/>
            <a:ext cx="7076700" cy="3992700"/>
          </a:xfrm>
          <a:prstGeom prst="rect">
            <a:avLst/>
          </a:prstGeom>
          <a:noFill/>
          <a:ln>
            <a:noFill/>
          </a:ln>
        </p:spPr>
        <p:txBody>
          <a:bodyPr spcFirstLastPara="1" wrap="square" lIns="91425" tIns="91425" rIns="91425" bIns="91425" anchor="t" anchorCtr="0"/>
          <a:lstStyle>
            <a:lvl1pPr marL="457200" marR="0" lvl="0" indent="-365760" algn="l" rtl="0">
              <a:lnSpc>
                <a:spcPct val="100000"/>
              </a:lnSpc>
              <a:spcBef>
                <a:spcPts val="2000"/>
              </a:spcBef>
              <a:spcAft>
                <a:spcPts val="0"/>
              </a:spcAft>
              <a:buClr>
                <a:srgbClr val="A5A5A5"/>
              </a:buClr>
              <a:buSzPts val="2160"/>
              <a:buFont typeface="Noto Sans Symbols"/>
              <a:buChar char="↗"/>
              <a:defRPr sz="2400" b="0" i="0" u="none" strike="noStrike" cap="none">
                <a:solidFill>
                  <a:srgbClr val="262626"/>
                </a:solidFill>
                <a:latin typeface="Calibri"/>
                <a:ea typeface="Calibri"/>
                <a:cs typeface="Calibri"/>
                <a:sym typeface="Calibri"/>
              </a:defRPr>
            </a:lvl1pPr>
            <a:lvl2pPr marL="914400" marR="0" lvl="1" indent="-354330"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101"/>
        <p:cNvGrpSpPr/>
        <p:nvPr/>
      </p:nvGrpSpPr>
      <p:grpSpPr>
        <a:xfrm>
          <a:off x="0" y="0"/>
          <a:ext cx="0" cy="0"/>
          <a:chOff x="0" y="0"/>
          <a:chExt cx="0" cy="0"/>
        </a:xfrm>
      </p:grpSpPr>
      <p:sp>
        <p:nvSpPr>
          <p:cNvPr id="102" name="Shape 102"/>
          <p:cNvSpPr/>
          <p:nvPr/>
        </p:nvSpPr>
        <p:spPr>
          <a:xfrm>
            <a:off x="284163" y="444728"/>
            <a:ext cx="8574000" cy="1468500"/>
          </a:xfrm>
          <a:prstGeom prst="rect">
            <a:avLst/>
          </a:prstGeom>
          <a:solidFill>
            <a:srgbClr val="262626">
              <a:alpha val="84310"/>
            </a:srgbClr>
          </a:solidFill>
          <a:ln>
            <a:noFill/>
          </a:ln>
        </p:spPr>
        <p:txBody>
          <a:bodyPr spcFirstLastPara="1" wrap="square" lIns="91425" tIns="45700" rIns="182875" bIns="365750" anchor="b" anchorCtr="0">
            <a:no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sp>
        <p:nvSpPr>
          <p:cNvPr id="103" name="Shape 103"/>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06" name="Shape 106"/>
          <p:cNvSpPr>
            <a:spLocks noGrp="1"/>
          </p:cNvSpPr>
          <p:nvPr>
            <p:ph type="pic" idx="2"/>
          </p:nvPr>
        </p:nvSpPr>
        <p:spPr>
          <a:xfrm>
            <a:off x="284162" y="2017058"/>
            <a:ext cx="8574000" cy="4377300"/>
          </a:xfrm>
          <a:prstGeom prst="rect">
            <a:avLst/>
          </a:prstGeom>
          <a:noFill/>
          <a:ln>
            <a:noFill/>
          </a:ln>
        </p:spPr>
        <p:txBody>
          <a:bodyPr spcFirstLastPara="1" wrap="square" lIns="91425" tIns="91425" rIns="91425" bIns="91425" anchor="t" anchorCtr="0"/>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107" name="Shape 107"/>
          <p:cNvSpPr txBox="1">
            <a:spLocks noGrp="1"/>
          </p:cNvSpPr>
          <p:nvPr>
            <p:ph type="subTitle" idx="1"/>
          </p:nvPr>
        </p:nvSpPr>
        <p:spPr>
          <a:xfrm>
            <a:off x="472420" y="1532965"/>
            <a:ext cx="7754400" cy="484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A5A5A5"/>
              </a:buClr>
              <a:buSzPts val="1620"/>
              <a:buFont typeface="Noto Sans Symbols"/>
              <a:buNone/>
              <a:defRPr sz="1800" b="0" i="0" u="none" strike="noStrike" cap="none">
                <a:solidFill>
                  <a:schemeClr val="lt1"/>
                </a:solidFill>
                <a:latin typeface="Calibri"/>
                <a:ea typeface="Calibri"/>
                <a:cs typeface="Calibri"/>
                <a:sym typeface="Calibri"/>
              </a:defRPr>
            </a:lvl1pPr>
            <a:lvl2pPr marR="0" lvl="1" algn="ctr" rtl="0">
              <a:lnSpc>
                <a:spcPct val="100000"/>
              </a:lnSpc>
              <a:spcBef>
                <a:spcPts val="600"/>
              </a:spcBef>
              <a:spcAft>
                <a:spcPts val="0"/>
              </a:spcAft>
              <a:buClr>
                <a:srgbClr val="3F3F3F"/>
              </a:buClr>
              <a:buSzPts val="1980"/>
              <a:buFont typeface="Noto Sans Symbols"/>
              <a:buNone/>
              <a:defRPr sz="2200" b="0" i="0" u="none" strike="noStrike" cap="none">
                <a:solidFill>
                  <a:srgbClr val="888888"/>
                </a:solidFill>
                <a:latin typeface="Calibri"/>
                <a:ea typeface="Calibri"/>
                <a:cs typeface="Calibri"/>
                <a:sym typeface="Calibri"/>
              </a:defRPr>
            </a:lvl2pPr>
            <a:lvl3pPr marR="0" lvl="2" algn="ctr" rtl="0">
              <a:lnSpc>
                <a:spcPct val="100000"/>
              </a:lnSpc>
              <a:spcBef>
                <a:spcPts val="600"/>
              </a:spcBef>
              <a:spcAft>
                <a:spcPts val="0"/>
              </a:spcAft>
              <a:buClr>
                <a:srgbClr val="A5A5A5"/>
              </a:buClr>
              <a:buSzPts val="1800"/>
              <a:buFont typeface="Noto Sans Symbols"/>
              <a:buNone/>
              <a:defRPr sz="2000" b="0" i="0" u="none" strike="noStrike" cap="none">
                <a:solidFill>
                  <a:srgbClr val="888888"/>
                </a:solidFill>
                <a:latin typeface="Calibri"/>
                <a:ea typeface="Calibri"/>
                <a:cs typeface="Calibri"/>
                <a:sym typeface="Calibri"/>
              </a:defRPr>
            </a:lvl3pPr>
            <a:lvl4pPr marR="0" lvl="3" algn="ctr" rtl="0">
              <a:lnSpc>
                <a:spcPct val="100000"/>
              </a:lnSpc>
              <a:spcBef>
                <a:spcPts val="600"/>
              </a:spcBef>
              <a:spcAft>
                <a:spcPts val="0"/>
              </a:spcAft>
              <a:buClr>
                <a:srgbClr val="3F3F3F"/>
              </a:buClr>
              <a:buSzPts val="1620"/>
              <a:buFont typeface="Noto Sans Symbols"/>
              <a:buNone/>
              <a:defRPr sz="1800" b="0" i="0" u="none" strike="noStrike" cap="none">
                <a:solidFill>
                  <a:srgbClr val="888888"/>
                </a:solidFill>
                <a:latin typeface="Calibri"/>
                <a:ea typeface="Calibri"/>
                <a:cs typeface="Calibri"/>
                <a:sym typeface="Calibri"/>
              </a:defRPr>
            </a:lvl4pPr>
            <a:lvl5pPr marR="0" lvl="4" algn="ctr" rtl="0">
              <a:lnSpc>
                <a:spcPct val="100000"/>
              </a:lnSpc>
              <a:spcBef>
                <a:spcPts val="600"/>
              </a:spcBef>
              <a:spcAft>
                <a:spcPts val="0"/>
              </a:spcAft>
              <a:buClr>
                <a:srgbClr val="A5A5A5"/>
              </a:buClr>
              <a:buSzPts val="1620"/>
              <a:buFont typeface="Noto Sans Symbols"/>
              <a:buNone/>
              <a:defRPr sz="1800" b="0" i="0" u="none" strike="noStrike" cap="none">
                <a:solidFill>
                  <a:srgbClr val="888888"/>
                </a:solidFill>
                <a:latin typeface="Calibri"/>
                <a:ea typeface="Calibri"/>
                <a:cs typeface="Calibri"/>
                <a:sym typeface="Calibri"/>
              </a:defRPr>
            </a:lvl5pPr>
            <a:lvl6pPr marR="0" lvl="5" algn="ctr" rtl="0">
              <a:lnSpc>
                <a:spcPct val="100000"/>
              </a:lnSpc>
              <a:spcBef>
                <a:spcPts val="600"/>
              </a:spcBef>
              <a:spcAft>
                <a:spcPts val="0"/>
              </a:spcAft>
              <a:buClr>
                <a:srgbClr val="3F3F3F"/>
              </a:buClr>
              <a:buSzPts val="1620"/>
              <a:buFont typeface="Noto Sans Symbols"/>
              <a:buNone/>
              <a:defRPr sz="1800" b="0" i="0" u="none" strike="noStrike" cap="none">
                <a:solidFill>
                  <a:srgbClr val="888888"/>
                </a:solidFill>
                <a:latin typeface="Calibri"/>
                <a:ea typeface="Calibri"/>
                <a:cs typeface="Calibri"/>
                <a:sym typeface="Calibri"/>
              </a:defRPr>
            </a:lvl6pPr>
            <a:lvl7pPr marR="0" lvl="6" algn="ctr" rtl="0">
              <a:lnSpc>
                <a:spcPct val="100000"/>
              </a:lnSpc>
              <a:spcBef>
                <a:spcPts val="600"/>
              </a:spcBef>
              <a:spcAft>
                <a:spcPts val="0"/>
              </a:spcAft>
              <a:buClr>
                <a:srgbClr val="A5A5A5"/>
              </a:buClr>
              <a:buSzPts val="1620"/>
              <a:buFont typeface="Noto Sans Symbols"/>
              <a:buNone/>
              <a:defRPr sz="1800" b="0" i="0" u="none" strike="noStrike" cap="none">
                <a:solidFill>
                  <a:srgbClr val="888888"/>
                </a:solidFill>
                <a:latin typeface="Calibri"/>
                <a:ea typeface="Calibri"/>
                <a:cs typeface="Calibri"/>
                <a:sym typeface="Calibri"/>
              </a:defRPr>
            </a:lvl7pPr>
            <a:lvl8pPr marR="0" lvl="7" algn="ctr" rtl="0">
              <a:lnSpc>
                <a:spcPct val="100000"/>
              </a:lnSpc>
              <a:spcBef>
                <a:spcPts val="600"/>
              </a:spcBef>
              <a:spcAft>
                <a:spcPts val="0"/>
              </a:spcAft>
              <a:buClr>
                <a:srgbClr val="3F3F3F"/>
              </a:buClr>
              <a:buSzPts val="1620"/>
              <a:buFont typeface="Noto Sans Symbols"/>
              <a:buNone/>
              <a:defRPr sz="1800" b="0" i="0" u="none" strike="noStrike" cap="none">
                <a:solidFill>
                  <a:srgbClr val="888888"/>
                </a:solidFill>
                <a:latin typeface="Calibri"/>
                <a:ea typeface="Calibri"/>
                <a:cs typeface="Calibri"/>
                <a:sym typeface="Calibri"/>
              </a:defRPr>
            </a:lvl8pPr>
            <a:lvl9pPr marR="0" lvl="8" algn="ctr" rtl="0">
              <a:lnSpc>
                <a:spcPct val="100000"/>
              </a:lnSpc>
              <a:spcBef>
                <a:spcPts val="600"/>
              </a:spcBef>
              <a:spcAft>
                <a:spcPts val="0"/>
              </a:spcAft>
              <a:buClr>
                <a:srgbClr val="A5A5A5"/>
              </a:buClr>
              <a:buSzPts val="1620"/>
              <a:buFont typeface="Noto Sans Symbols"/>
              <a:buNone/>
              <a:defRPr sz="1800" b="0" i="0" u="none" strike="noStrike" cap="none">
                <a:solidFill>
                  <a:srgbClr val="888888"/>
                </a:solidFill>
                <a:latin typeface="Calibri"/>
                <a:ea typeface="Calibri"/>
                <a:cs typeface="Calibri"/>
                <a:sym typeface="Calibri"/>
              </a:defRPr>
            </a:lvl9pPr>
          </a:lstStyle>
          <a:p>
            <a:endParaRPr/>
          </a:p>
        </p:txBody>
      </p:sp>
      <p:grpSp>
        <p:nvGrpSpPr>
          <p:cNvPr id="108" name="Shape 108"/>
          <p:cNvGrpSpPr/>
          <p:nvPr/>
        </p:nvGrpSpPr>
        <p:grpSpPr>
          <a:xfrm>
            <a:off x="284163" y="1906542"/>
            <a:ext cx="8576301" cy="137400"/>
            <a:chOff x="284163" y="1759424"/>
            <a:chExt cx="8576301" cy="137400"/>
          </a:xfrm>
        </p:grpSpPr>
        <p:sp>
          <p:nvSpPr>
            <p:cNvPr id="109" name="Shape 109"/>
            <p:cNvSpPr/>
            <p:nvPr/>
          </p:nvSpPr>
          <p:spPr>
            <a:xfrm>
              <a:off x="284163" y="1759424"/>
              <a:ext cx="2743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Shape 110"/>
            <p:cNvSpPr/>
            <p:nvPr/>
          </p:nvSpPr>
          <p:spPr>
            <a:xfrm>
              <a:off x="3026392" y="1759424"/>
              <a:ext cx="1600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Shape 111"/>
            <p:cNvSpPr/>
            <p:nvPr/>
          </p:nvSpPr>
          <p:spPr>
            <a:xfrm>
              <a:off x="4626864" y="1759424"/>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2" name="Shape 112"/>
          <p:cNvSpPr txBox="1"/>
          <p:nvPr/>
        </p:nvSpPr>
        <p:spPr>
          <a:xfrm>
            <a:off x="8230889" y="444728"/>
            <a:ext cx="5871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113" name="Shape 113"/>
          <p:cNvSpPr txBox="1">
            <a:spLocks noGrp="1"/>
          </p:cNvSpPr>
          <p:nvPr>
            <p:ph type="ctrTitle"/>
          </p:nvPr>
        </p:nvSpPr>
        <p:spPr>
          <a:xfrm>
            <a:off x="418633" y="444728"/>
            <a:ext cx="7811100" cy="1088100"/>
          </a:xfrm>
          <a:prstGeom prst="rect">
            <a:avLst/>
          </a:prstGeom>
          <a:noFill/>
          <a:ln>
            <a:noFill/>
          </a:ln>
        </p:spPr>
        <p:txBody>
          <a:bodyPr spcFirstLastPara="1" wrap="square" lIns="91425" tIns="91425" rIns="91425" bIns="91425" anchor="b" anchorCtr="0"/>
          <a:lstStyle>
            <a:lvl1pPr marR="0" lvl="0" algn="l" rtl="0">
              <a:lnSpc>
                <a:spcPct val="109523"/>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Shape 115"/>
          <p:cNvSpPr/>
          <p:nvPr/>
        </p:nvSpPr>
        <p:spPr>
          <a:xfrm>
            <a:off x="284163" y="4801575"/>
            <a:ext cx="8574000" cy="1468500"/>
          </a:xfrm>
          <a:prstGeom prst="rect">
            <a:avLst/>
          </a:prstGeom>
          <a:solidFill>
            <a:srgbClr val="262626">
              <a:alpha val="84310"/>
            </a:srgbClr>
          </a:solidFill>
          <a:ln>
            <a:noFill/>
          </a:ln>
        </p:spPr>
        <p:txBody>
          <a:bodyPr spcFirstLastPara="1" wrap="square" lIns="91425" tIns="45700" rIns="182875" bIns="365750" anchor="b" anchorCtr="0">
            <a:no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116" name="Shape 116"/>
          <p:cNvGrpSpPr/>
          <p:nvPr/>
        </p:nvGrpSpPr>
        <p:grpSpPr>
          <a:xfrm>
            <a:off x="284163" y="6263389"/>
            <a:ext cx="8576301" cy="137400"/>
            <a:chOff x="284163" y="1759424"/>
            <a:chExt cx="8576301" cy="137400"/>
          </a:xfrm>
        </p:grpSpPr>
        <p:sp>
          <p:nvSpPr>
            <p:cNvPr id="117" name="Shape 117"/>
            <p:cNvSpPr/>
            <p:nvPr/>
          </p:nvSpPr>
          <p:spPr>
            <a:xfrm>
              <a:off x="284163" y="1759424"/>
              <a:ext cx="2743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Shape 118"/>
            <p:cNvSpPr/>
            <p:nvPr/>
          </p:nvSpPr>
          <p:spPr>
            <a:xfrm>
              <a:off x="3026392" y="1759424"/>
              <a:ext cx="1600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Shape 119"/>
            <p:cNvSpPr/>
            <p:nvPr/>
          </p:nvSpPr>
          <p:spPr>
            <a:xfrm>
              <a:off x="4626864" y="1759424"/>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0" name="Shape 120"/>
          <p:cNvSpPr txBox="1"/>
          <p:nvPr/>
        </p:nvSpPr>
        <p:spPr>
          <a:xfrm>
            <a:off x="8230889" y="4801575"/>
            <a:ext cx="5871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121" name="Shape 121"/>
          <p:cNvSpPr txBox="1">
            <a:spLocks noGrp="1"/>
          </p:cNvSpPr>
          <p:nvPr>
            <p:ph type="title"/>
          </p:nvPr>
        </p:nvSpPr>
        <p:spPr>
          <a:xfrm>
            <a:off x="429768" y="4814125"/>
            <a:ext cx="7772400" cy="10515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22" name="Shape 122"/>
          <p:cNvSpPr txBox="1">
            <a:spLocks noGrp="1"/>
          </p:cNvSpPr>
          <p:nvPr>
            <p:ph type="body" idx="1"/>
          </p:nvPr>
        </p:nvSpPr>
        <p:spPr>
          <a:xfrm>
            <a:off x="475488" y="5861304"/>
            <a:ext cx="7735800" cy="402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A5A5A5"/>
              </a:buClr>
              <a:buSzPts val="1620"/>
              <a:buFont typeface="Noto Sans Symbols"/>
              <a:buNone/>
              <a:defRPr sz="18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600"/>
              </a:spcBef>
              <a:spcAft>
                <a:spcPts val="0"/>
              </a:spcAft>
              <a:buClr>
                <a:srgbClr val="3F3F3F"/>
              </a:buClr>
              <a:buSzPts val="1620"/>
              <a:buFont typeface="Noto Sans Symbols"/>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600"/>
              </a:spcBef>
              <a:spcAft>
                <a:spcPts val="0"/>
              </a:spcAft>
              <a:buClr>
                <a:srgbClr val="A5A5A5"/>
              </a:buClr>
              <a:buSzPts val="1440"/>
              <a:buFont typeface="Noto Sans Symbols"/>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600"/>
              </a:spcBef>
              <a:spcAft>
                <a:spcPts val="0"/>
              </a:spcAft>
              <a:buClr>
                <a:srgbClr val="3F3F3F"/>
              </a:buClr>
              <a:buSzPts val="1260"/>
              <a:buFont typeface="Noto Sans Symbols"/>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600"/>
              </a:spcBef>
              <a:spcAft>
                <a:spcPts val="0"/>
              </a:spcAft>
              <a:buClr>
                <a:srgbClr val="A5A5A5"/>
              </a:buClr>
              <a:buSzPts val="1260"/>
              <a:buFont typeface="Noto Sans Symbols"/>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3F3F3F"/>
              </a:buClr>
              <a:buSzPts val="1260"/>
              <a:buFont typeface="Noto Sans Symbols"/>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600"/>
              </a:spcBef>
              <a:spcAft>
                <a:spcPts val="0"/>
              </a:spcAft>
              <a:buClr>
                <a:srgbClr val="A5A5A5"/>
              </a:buClr>
              <a:buSzPts val="1260"/>
              <a:buFont typeface="Noto Sans Symbols"/>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600"/>
              </a:spcBef>
              <a:spcAft>
                <a:spcPts val="0"/>
              </a:spcAft>
              <a:buClr>
                <a:srgbClr val="3F3F3F"/>
              </a:buClr>
              <a:buSzPts val="1260"/>
              <a:buFont typeface="Noto Sans Symbols"/>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600"/>
              </a:spcBef>
              <a:spcAft>
                <a:spcPts val="0"/>
              </a:spcAft>
              <a:buClr>
                <a:srgbClr val="A5A5A5"/>
              </a:buClr>
              <a:buSzPts val="1260"/>
              <a:buFont typeface="Noto Sans Symbols"/>
              <a:buNone/>
              <a:defRPr sz="1400" b="0" i="0" u="none" strike="noStrike" cap="none">
                <a:solidFill>
                  <a:srgbClr val="888888"/>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with Picture">
  <p:cSld name="Section with Picture">
    <p:spTree>
      <p:nvGrpSpPr>
        <p:cNvPr id="1" name="Shape 126"/>
        <p:cNvGrpSpPr/>
        <p:nvPr/>
      </p:nvGrpSpPr>
      <p:grpSpPr>
        <a:xfrm>
          <a:off x="0" y="0"/>
          <a:ext cx="0" cy="0"/>
          <a:chOff x="0" y="0"/>
          <a:chExt cx="0" cy="0"/>
        </a:xfrm>
      </p:grpSpPr>
      <p:sp>
        <p:nvSpPr>
          <p:cNvPr id="127" name="Shape 127"/>
          <p:cNvSpPr>
            <a:spLocks noGrp="1"/>
          </p:cNvSpPr>
          <p:nvPr>
            <p:ph type="pic" idx="2"/>
          </p:nvPr>
        </p:nvSpPr>
        <p:spPr>
          <a:xfrm>
            <a:off x="284162" y="443754"/>
            <a:ext cx="8574000" cy="4370400"/>
          </a:xfrm>
          <a:prstGeom prst="rect">
            <a:avLst/>
          </a:prstGeom>
          <a:noFill/>
          <a:ln>
            <a:noFill/>
          </a:ln>
        </p:spPr>
        <p:txBody>
          <a:bodyPr spcFirstLastPara="1" wrap="square" lIns="91425" tIns="91425" rIns="91425" bIns="91425" anchor="t" anchorCtr="0"/>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31" name="Shape 131"/>
          <p:cNvSpPr/>
          <p:nvPr/>
        </p:nvSpPr>
        <p:spPr>
          <a:xfrm>
            <a:off x="284163" y="4801575"/>
            <a:ext cx="8574000" cy="1468500"/>
          </a:xfrm>
          <a:prstGeom prst="rect">
            <a:avLst/>
          </a:prstGeom>
          <a:solidFill>
            <a:srgbClr val="262626">
              <a:alpha val="84310"/>
            </a:srgbClr>
          </a:solidFill>
          <a:ln>
            <a:noFill/>
          </a:ln>
        </p:spPr>
        <p:txBody>
          <a:bodyPr spcFirstLastPara="1" wrap="square" lIns="91425" tIns="45700" rIns="182875" bIns="365750" anchor="b" anchorCtr="0">
            <a:no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132" name="Shape 132"/>
          <p:cNvGrpSpPr/>
          <p:nvPr/>
        </p:nvGrpSpPr>
        <p:grpSpPr>
          <a:xfrm>
            <a:off x="284163" y="6263389"/>
            <a:ext cx="8576301" cy="137400"/>
            <a:chOff x="284163" y="1759424"/>
            <a:chExt cx="8576301" cy="137400"/>
          </a:xfrm>
        </p:grpSpPr>
        <p:sp>
          <p:nvSpPr>
            <p:cNvPr id="133" name="Shape 133"/>
            <p:cNvSpPr/>
            <p:nvPr/>
          </p:nvSpPr>
          <p:spPr>
            <a:xfrm>
              <a:off x="284163" y="1759424"/>
              <a:ext cx="2743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Shape 134"/>
            <p:cNvSpPr/>
            <p:nvPr/>
          </p:nvSpPr>
          <p:spPr>
            <a:xfrm>
              <a:off x="3026392" y="1759424"/>
              <a:ext cx="1600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Shape 135"/>
            <p:cNvSpPr/>
            <p:nvPr/>
          </p:nvSpPr>
          <p:spPr>
            <a:xfrm>
              <a:off x="4626864" y="1759424"/>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6" name="Shape 136"/>
          <p:cNvSpPr txBox="1"/>
          <p:nvPr/>
        </p:nvSpPr>
        <p:spPr>
          <a:xfrm>
            <a:off x="8230889" y="4801575"/>
            <a:ext cx="5871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title"/>
          </p:nvPr>
        </p:nvSpPr>
        <p:spPr>
          <a:xfrm>
            <a:off x="430306" y="4814047"/>
            <a:ext cx="7772400" cy="1048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38" name="Shape 138"/>
          <p:cNvSpPr txBox="1">
            <a:spLocks noGrp="1"/>
          </p:cNvSpPr>
          <p:nvPr>
            <p:ph type="body" idx="1"/>
          </p:nvPr>
        </p:nvSpPr>
        <p:spPr>
          <a:xfrm>
            <a:off x="470647" y="5862918"/>
            <a:ext cx="7732200" cy="403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A5A5A5"/>
              </a:buClr>
              <a:buSzPts val="1620"/>
              <a:buFont typeface="Noto Sans Symbols"/>
              <a:buNone/>
              <a:defRPr sz="18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600"/>
              </a:spcBef>
              <a:spcAft>
                <a:spcPts val="0"/>
              </a:spcAft>
              <a:buClr>
                <a:srgbClr val="3F3F3F"/>
              </a:buClr>
              <a:buSzPts val="1620"/>
              <a:buFont typeface="Noto Sans Symbols"/>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600"/>
              </a:spcBef>
              <a:spcAft>
                <a:spcPts val="0"/>
              </a:spcAft>
              <a:buClr>
                <a:srgbClr val="A5A5A5"/>
              </a:buClr>
              <a:buSzPts val="1440"/>
              <a:buFont typeface="Noto Sans Symbols"/>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600"/>
              </a:spcBef>
              <a:spcAft>
                <a:spcPts val="0"/>
              </a:spcAft>
              <a:buClr>
                <a:srgbClr val="3F3F3F"/>
              </a:buClr>
              <a:buSzPts val="1260"/>
              <a:buFont typeface="Noto Sans Symbols"/>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600"/>
              </a:spcBef>
              <a:spcAft>
                <a:spcPts val="0"/>
              </a:spcAft>
              <a:buClr>
                <a:srgbClr val="A5A5A5"/>
              </a:buClr>
              <a:buSzPts val="1260"/>
              <a:buFont typeface="Noto Sans Symbols"/>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3F3F3F"/>
              </a:buClr>
              <a:buSzPts val="1260"/>
              <a:buFont typeface="Noto Sans Symbols"/>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600"/>
              </a:spcBef>
              <a:spcAft>
                <a:spcPts val="0"/>
              </a:spcAft>
              <a:buClr>
                <a:srgbClr val="A5A5A5"/>
              </a:buClr>
              <a:buSzPts val="1260"/>
              <a:buFont typeface="Noto Sans Symbols"/>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600"/>
              </a:spcBef>
              <a:spcAft>
                <a:spcPts val="0"/>
              </a:spcAft>
              <a:buClr>
                <a:srgbClr val="3F3F3F"/>
              </a:buClr>
              <a:buSzPts val="1260"/>
              <a:buFont typeface="Noto Sans Symbols"/>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600"/>
              </a:spcBef>
              <a:spcAft>
                <a:spcPts val="0"/>
              </a:spcAft>
              <a:buClr>
                <a:srgbClr val="A5A5A5"/>
              </a:buClr>
              <a:buSzPts val="1260"/>
              <a:buFont typeface="Noto Sans Symbols"/>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9"/>
        <p:cNvGrpSpPr/>
        <p:nvPr/>
      </p:nvGrpSpPr>
      <p:grpSpPr>
        <a:xfrm>
          <a:off x="0" y="0"/>
          <a:ext cx="0" cy="0"/>
          <a:chOff x="0" y="0"/>
          <a:chExt cx="0" cy="0"/>
        </a:xfrm>
      </p:grpSpPr>
      <p:sp>
        <p:nvSpPr>
          <p:cNvPr id="140" name="Shape 140"/>
          <p:cNvSpPr/>
          <p:nvPr/>
        </p:nvSpPr>
        <p:spPr>
          <a:xfrm>
            <a:off x="284163" y="455773"/>
            <a:ext cx="8574000" cy="11340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1" name="Shape 141"/>
          <p:cNvGrpSpPr/>
          <p:nvPr/>
        </p:nvGrpSpPr>
        <p:grpSpPr>
          <a:xfrm>
            <a:off x="284163" y="1577847"/>
            <a:ext cx="8576301" cy="137400"/>
            <a:chOff x="284163" y="1577847"/>
            <a:chExt cx="8576301" cy="137400"/>
          </a:xfrm>
        </p:grpSpPr>
        <p:sp>
          <p:nvSpPr>
            <p:cNvPr id="142" name="Shape 142"/>
            <p:cNvSpPr/>
            <p:nvPr/>
          </p:nvSpPr>
          <p:spPr>
            <a:xfrm>
              <a:off x="284163" y="1577847"/>
              <a:ext cx="1600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Shape 143"/>
            <p:cNvSpPr/>
            <p:nvPr/>
          </p:nvSpPr>
          <p:spPr>
            <a:xfrm>
              <a:off x="1885174" y="1577847"/>
              <a:ext cx="2743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Shape 144"/>
            <p:cNvSpPr/>
            <p:nvPr/>
          </p:nvSpPr>
          <p:spPr>
            <a:xfrm>
              <a:off x="4626864" y="1577847"/>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5" name="Shape 145"/>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46" name="Shape 146"/>
          <p:cNvSpPr txBox="1">
            <a:spLocks noGrp="1"/>
          </p:cNvSpPr>
          <p:nvPr>
            <p:ph type="body" idx="1"/>
          </p:nvPr>
        </p:nvSpPr>
        <p:spPr>
          <a:xfrm>
            <a:off x="403412" y="2151063"/>
            <a:ext cx="3931800" cy="3975000"/>
          </a:xfrm>
          <a:prstGeom prst="rect">
            <a:avLst/>
          </a:prstGeom>
          <a:noFill/>
          <a:ln>
            <a:noFill/>
          </a:ln>
        </p:spPr>
        <p:txBody>
          <a:bodyPr spcFirstLastPara="1" wrap="square" lIns="91425" tIns="91425" rIns="91425" bIns="91425" anchor="t" anchorCtr="0"/>
          <a:lstStyle>
            <a:lvl1pPr marL="457200" marR="0" lvl="0" indent="-354330" algn="l" rtl="0">
              <a:lnSpc>
                <a:spcPct val="100000"/>
              </a:lnSpc>
              <a:spcBef>
                <a:spcPts val="2000"/>
              </a:spcBef>
              <a:spcAft>
                <a:spcPts val="0"/>
              </a:spcAft>
              <a:buClr>
                <a:srgbClr val="A5A5A5"/>
              </a:buClr>
              <a:buSzPts val="1980"/>
              <a:buFont typeface="Noto Sans Symbols"/>
              <a:buChar char="↗"/>
              <a:defRPr sz="2200" b="0" i="0" u="none" strike="noStrike" cap="none">
                <a:solidFill>
                  <a:srgbClr val="262626"/>
                </a:solidFill>
                <a:latin typeface="Calibri"/>
                <a:ea typeface="Calibri"/>
                <a:cs typeface="Calibri"/>
                <a:sym typeface="Calibri"/>
              </a:defRPr>
            </a:lvl1pPr>
            <a:lvl2pPr marL="914400" marR="0" lvl="1" indent="-342900" algn="l" rtl="0">
              <a:lnSpc>
                <a:spcPct val="100000"/>
              </a:lnSpc>
              <a:spcBef>
                <a:spcPts val="600"/>
              </a:spcBef>
              <a:spcAft>
                <a:spcPts val="0"/>
              </a:spcAft>
              <a:buClr>
                <a:srgbClr val="3F3F3F"/>
              </a:buClr>
              <a:buSzPts val="1800"/>
              <a:buFont typeface="Noto Sans Symbols"/>
              <a:buChar char="↗"/>
              <a:defRPr sz="2000" b="0" i="0" u="none" strike="noStrike" cap="none">
                <a:solidFill>
                  <a:srgbClr val="262626"/>
                </a:solidFill>
                <a:latin typeface="Calibri"/>
                <a:ea typeface="Calibri"/>
                <a:cs typeface="Calibri"/>
                <a:sym typeface="Calibri"/>
              </a:defRPr>
            </a:lvl2pPr>
            <a:lvl3pPr marL="1371600" marR="0" lvl="2" indent="-331469"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147" name="Shape 147"/>
          <p:cNvSpPr txBox="1">
            <a:spLocks noGrp="1"/>
          </p:cNvSpPr>
          <p:nvPr>
            <p:ph type="body" idx="2"/>
          </p:nvPr>
        </p:nvSpPr>
        <p:spPr>
          <a:xfrm>
            <a:off x="4778188" y="2151063"/>
            <a:ext cx="3931800" cy="3975000"/>
          </a:xfrm>
          <a:prstGeom prst="rect">
            <a:avLst/>
          </a:prstGeom>
          <a:noFill/>
          <a:ln>
            <a:noFill/>
          </a:ln>
        </p:spPr>
        <p:txBody>
          <a:bodyPr spcFirstLastPara="1" wrap="square" lIns="91425" tIns="91425" rIns="91425" bIns="91425" anchor="t" anchorCtr="0"/>
          <a:lstStyle>
            <a:lvl1pPr marL="457200" marR="0" lvl="0" indent="-354330" algn="l" rtl="0">
              <a:lnSpc>
                <a:spcPct val="100000"/>
              </a:lnSpc>
              <a:spcBef>
                <a:spcPts val="2000"/>
              </a:spcBef>
              <a:spcAft>
                <a:spcPts val="0"/>
              </a:spcAft>
              <a:buClr>
                <a:srgbClr val="A5A5A5"/>
              </a:buClr>
              <a:buSzPts val="1980"/>
              <a:buFont typeface="Noto Sans Symbols"/>
              <a:buChar char="↗"/>
              <a:defRPr sz="2200" b="0" i="0" u="none" strike="noStrike" cap="none">
                <a:solidFill>
                  <a:srgbClr val="262626"/>
                </a:solidFill>
                <a:latin typeface="Calibri"/>
                <a:ea typeface="Calibri"/>
                <a:cs typeface="Calibri"/>
                <a:sym typeface="Calibri"/>
              </a:defRPr>
            </a:lvl1pPr>
            <a:lvl2pPr marL="914400" marR="0" lvl="1" indent="-342900" algn="l" rtl="0">
              <a:lnSpc>
                <a:spcPct val="100000"/>
              </a:lnSpc>
              <a:spcBef>
                <a:spcPts val="600"/>
              </a:spcBef>
              <a:spcAft>
                <a:spcPts val="0"/>
              </a:spcAft>
              <a:buClr>
                <a:srgbClr val="3F3F3F"/>
              </a:buClr>
              <a:buSzPts val="1800"/>
              <a:buFont typeface="Noto Sans Symbols"/>
              <a:buChar char="↗"/>
              <a:defRPr sz="2000" b="0" i="0" u="none" strike="noStrike" cap="none">
                <a:solidFill>
                  <a:srgbClr val="262626"/>
                </a:solidFill>
                <a:latin typeface="Calibri"/>
                <a:ea typeface="Calibri"/>
                <a:cs typeface="Calibri"/>
                <a:sym typeface="Calibri"/>
              </a:defRPr>
            </a:lvl2pPr>
            <a:lvl3pPr marL="1371600" marR="0" lvl="2" indent="-331469"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Shape 152"/>
          <p:cNvSpPr/>
          <p:nvPr/>
        </p:nvSpPr>
        <p:spPr>
          <a:xfrm>
            <a:off x="284163" y="455773"/>
            <a:ext cx="8574000" cy="11340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53" name="Shape 153"/>
          <p:cNvGrpSpPr/>
          <p:nvPr/>
        </p:nvGrpSpPr>
        <p:grpSpPr>
          <a:xfrm>
            <a:off x="284163" y="1577847"/>
            <a:ext cx="8576301" cy="137400"/>
            <a:chOff x="284163" y="1577847"/>
            <a:chExt cx="8576301" cy="137400"/>
          </a:xfrm>
        </p:grpSpPr>
        <p:sp>
          <p:nvSpPr>
            <p:cNvPr id="154" name="Shape 154"/>
            <p:cNvSpPr/>
            <p:nvPr/>
          </p:nvSpPr>
          <p:spPr>
            <a:xfrm>
              <a:off x="284163" y="1577847"/>
              <a:ext cx="1600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Shape 155"/>
            <p:cNvSpPr/>
            <p:nvPr/>
          </p:nvSpPr>
          <p:spPr>
            <a:xfrm>
              <a:off x="1885174" y="1577847"/>
              <a:ext cx="2743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Shape 156"/>
            <p:cNvSpPr/>
            <p:nvPr/>
          </p:nvSpPr>
          <p:spPr>
            <a:xfrm>
              <a:off x="4626864" y="1577847"/>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7" name="Shape 157"/>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58" name="Shape 158"/>
          <p:cNvSpPr txBox="1">
            <a:spLocks noGrp="1"/>
          </p:cNvSpPr>
          <p:nvPr>
            <p:ph type="body" idx="1"/>
          </p:nvPr>
        </p:nvSpPr>
        <p:spPr>
          <a:xfrm>
            <a:off x="403412" y="1735138"/>
            <a:ext cx="3931800" cy="833100"/>
          </a:xfrm>
          <a:prstGeom prst="rect">
            <a:avLst/>
          </a:prstGeom>
          <a:noFill/>
          <a:ln>
            <a:noFill/>
          </a:ln>
        </p:spPr>
        <p:txBody>
          <a:bodyPr spcFirstLastPara="1" wrap="square" lIns="91425" tIns="91425" rIns="91425" bIns="91425" anchor="b" anchorCtr="0"/>
          <a:lstStyle>
            <a:lvl1pPr marL="457200" marR="0" lvl="0" indent="-228600" algn="ctr" rtl="0">
              <a:lnSpc>
                <a:spcPct val="100000"/>
              </a:lnSpc>
              <a:spcBef>
                <a:spcPts val="600"/>
              </a:spcBef>
              <a:spcAft>
                <a:spcPts val="0"/>
              </a:spcAft>
              <a:buClr>
                <a:srgbClr val="A5A5A5"/>
              </a:buClr>
              <a:buSzPts val="2340"/>
              <a:buFont typeface="Noto Sans Symbols"/>
              <a:buNone/>
              <a:defRPr sz="2600" b="0" i="0" u="none" strike="noStrike" cap="none">
                <a:solidFill>
                  <a:schemeClr val="accent1"/>
                </a:solidFill>
                <a:latin typeface="Calibri"/>
                <a:ea typeface="Calibri"/>
                <a:cs typeface="Calibri"/>
                <a:sym typeface="Calibri"/>
              </a:defRPr>
            </a:lvl1pPr>
            <a:lvl2pPr marL="914400" marR="0" lvl="1" indent="-228600" algn="l" rtl="0">
              <a:lnSpc>
                <a:spcPct val="100000"/>
              </a:lnSpc>
              <a:spcBef>
                <a:spcPts val="600"/>
              </a:spcBef>
              <a:spcAft>
                <a:spcPts val="0"/>
              </a:spcAft>
              <a:buClr>
                <a:srgbClr val="3F3F3F"/>
              </a:buClr>
              <a:buSzPts val="1800"/>
              <a:buFont typeface="Noto Sans Symbols"/>
              <a:buNone/>
              <a:defRPr sz="2000" b="1" i="0" u="none" strike="noStrike" cap="none">
                <a:solidFill>
                  <a:srgbClr val="262626"/>
                </a:solidFill>
                <a:latin typeface="Calibri"/>
                <a:ea typeface="Calibri"/>
                <a:cs typeface="Calibri"/>
                <a:sym typeface="Calibri"/>
              </a:defRPr>
            </a:lvl2pPr>
            <a:lvl3pPr marL="1371600" marR="0" lvl="2" indent="-228600" algn="l" rtl="0">
              <a:lnSpc>
                <a:spcPct val="100000"/>
              </a:lnSpc>
              <a:spcBef>
                <a:spcPts val="600"/>
              </a:spcBef>
              <a:spcAft>
                <a:spcPts val="0"/>
              </a:spcAft>
              <a:buClr>
                <a:srgbClr val="A5A5A5"/>
              </a:buClr>
              <a:buSzPts val="1620"/>
              <a:buFont typeface="Noto Sans Symbols"/>
              <a:buNone/>
              <a:defRPr sz="1800" b="1" i="0" u="none" strike="noStrike" cap="none">
                <a:solidFill>
                  <a:srgbClr val="262626"/>
                </a:solidFill>
                <a:latin typeface="Calibri"/>
                <a:ea typeface="Calibri"/>
                <a:cs typeface="Calibri"/>
                <a:sym typeface="Calibri"/>
              </a:defRPr>
            </a:lvl3pPr>
            <a:lvl4pPr marL="1828800" marR="0" lvl="3" indent="-228600" algn="l" rtl="0">
              <a:lnSpc>
                <a:spcPct val="100000"/>
              </a:lnSpc>
              <a:spcBef>
                <a:spcPts val="600"/>
              </a:spcBef>
              <a:spcAft>
                <a:spcPts val="0"/>
              </a:spcAft>
              <a:buClr>
                <a:srgbClr val="3F3F3F"/>
              </a:buClr>
              <a:buSzPts val="1440"/>
              <a:buFont typeface="Noto Sans Symbols"/>
              <a:buNone/>
              <a:defRPr sz="1600" b="1" i="0" u="none" strike="noStrike" cap="none">
                <a:solidFill>
                  <a:srgbClr val="262626"/>
                </a:solidFill>
                <a:latin typeface="Calibri"/>
                <a:ea typeface="Calibri"/>
                <a:cs typeface="Calibri"/>
                <a:sym typeface="Calibri"/>
              </a:defRPr>
            </a:lvl4pPr>
            <a:lvl5pPr marL="2286000" marR="0" lvl="4" indent="-228600" algn="l" rtl="0">
              <a:lnSpc>
                <a:spcPct val="100000"/>
              </a:lnSpc>
              <a:spcBef>
                <a:spcPts val="600"/>
              </a:spcBef>
              <a:spcAft>
                <a:spcPts val="0"/>
              </a:spcAft>
              <a:buClr>
                <a:srgbClr val="A5A5A5"/>
              </a:buClr>
              <a:buSzPts val="1440"/>
              <a:buFont typeface="Noto Sans Symbols"/>
              <a:buNone/>
              <a:defRPr sz="1600" b="1" i="0" u="none" strike="noStrike" cap="none">
                <a:solidFill>
                  <a:srgbClr val="262626"/>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3F3F3F"/>
              </a:buClr>
              <a:buSzPts val="1440"/>
              <a:buFont typeface="Noto Sans Symbols"/>
              <a:buNone/>
              <a:defRPr sz="1600" b="1" i="0" u="none" strike="noStrike" cap="none">
                <a:solidFill>
                  <a:srgbClr val="262626"/>
                </a:solidFill>
                <a:latin typeface="Calibri"/>
                <a:ea typeface="Calibri"/>
                <a:cs typeface="Calibri"/>
                <a:sym typeface="Calibri"/>
              </a:defRPr>
            </a:lvl6pPr>
            <a:lvl7pPr marL="3200400" marR="0" lvl="6" indent="-228600" algn="l" rtl="0">
              <a:lnSpc>
                <a:spcPct val="100000"/>
              </a:lnSpc>
              <a:spcBef>
                <a:spcPts val="600"/>
              </a:spcBef>
              <a:spcAft>
                <a:spcPts val="0"/>
              </a:spcAft>
              <a:buClr>
                <a:srgbClr val="A5A5A5"/>
              </a:buClr>
              <a:buSzPts val="1440"/>
              <a:buFont typeface="Noto Sans Symbols"/>
              <a:buNone/>
              <a:defRPr sz="1600" b="1" i="0" u="none" strike="noStrike" cap="none">
                <a:solidFill>
                  <a:srgbClr val="262626"/>
                </a:solidFill>
                <a:latin typeface="Calibri"/>
                <a:ea typeface="Calibri"/>
                <a:cs typeface="Calibri"/>
                <a:sym typeface="Calibri"/>
              </a:defRPr>
            </a:lvl7pPr>
            <a:lvl8pPr marL="3657600" marR="0" lvl="7" indent="-228600" algn="l" rtl="0">
              <a:lnSpc>
                <a:spcPct val="100000"/>
              </a:lnSpc>
              <a:spcBef>
                <a:spcPts val="600"/>
              </a:spcBef>
              <a:spcAft>
                <a:spcPts val="0"/>
              </a:spcAft>
              <a:buClr>
                <a:srgbClr val="3F3F3F"/>
              </a:buClr>
              <a:buSzPts val="1440"/>
              <a:buFont typeface="Noto Sans Symbols"/>
              <a:buNone/>
              <a:defRPr sz="1600" b="1" i="0" u="none" strike="noStrike" cap="none">
                <a:solidFill>
                  <a:srgbClr val="262626"/>
                </a:solidFill>
                <a:latin typeface="Calibri"/>
                <a:ea typeface="Calibri"/>
                <a:cs typeface="Calibri"/>
                <a:sym typeface="Calibri"/>
              </a:defRPr>
            </a:lvl8pPr>
            <a:lvl9pPr marL="4114800" marR="0" lvl="8" indent="-228600" algn="l" rtl="0">
              <a:lnSpc>
                <a:spcPct val="100000"/>
              </a:lnSpc>
              <a:spcBef>
                <a:spcPts val="600"/>
              </a:spcBef>
              <a:spcAft>
                <a:spcPts val="0"/>
              </a:spcAft>
              <a:buClr>
                <a:srgbClr val="A5A5A5"/>
              </a:buClr>
              <a:buSzPts val="1440"/>
              <a:buFont typeface="Noto Sans Symbols"/>
              <a:buNone/>
              <a:defRPr sz="1600" b="1" i="0" u="none" strike="noStrike" cap="none">
                <a:solidFill>
                  <a:srgbClr val="262626"/>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403412" y="2590800"/>
            <a:ext cx="3931800" cy="3535500"/>
          </a:xfrm>
          <a:prstGeom prst="rect">
            <a:avLst/>
          </a:prstGeom>
          <a:noFill/>
          <a:ln>
            <a:noFill/>
          </a:ln>
        </p:spPr>
        <p:txBody>
          <a:bodyPr spcFirstLastPara="1" wrap="square" lIns="91425" tIns="91425" rIns="91425" bIns="91425" anchor="t" anchorCtr="0"/>
          <a:lstStyle>
            <a:lvl1pPr marL="457200" marR="0" lvl="0" indent="-354330" algn="l" rtl="0">
              <a:lnSpc>
                <a:spcPct val="100000"/>
              </a:lnSpc>
              <a:spcBef>
                <a:spcPts val="2000"/>
              </a:spcBef>
              <a:spcAft>
                <a:spcPts val="0"/>
              </a:spcAft>
              <a:buClr>
                <a:srgbClr val="A5A5A5"/>
              </a:buClr>
              <a:buSzPts val="1980"/>
              <a:buFont typeface="Noto Sans Symbols"/>
              <a:buChar char="↗"/>
              <a:defRPr sz="2200" b="0" i="0" u="none" strike="noStrike" cap="none">
                <a:solidFill>
                  <a:srgbClr val="262626"/>
                </a:solidFill>
                <a:latin typeface="Calibri"/>
                <a:ea typeface="Calibri"/>
                <a:cs typeface="Calibri"/>
                <a:sym typeface="Calibri"/>
              </a:defRPr>
            </a:lvl1pPr>
            <a:lvl2pPr marL="914400" marR="0" lvl="1" indent="-342900" algn="l" rtl="0">
              <a:lnSpc>
                <a:spcPct val="100000"/>
              </a:lnSpc>
              <a:spcBef>
                <a:spcPts val="600"/>
              </a:spcBef>
              <a:spcAft>
                <a:spcPts val="0"/>
              </a:spcAft>
              <a:buClr>
                <a:srgbClr val="3F3F3F"/>
              </a:buClr>
              <a:buSzPts val="1800"/>
              <a:buFont typeface="Noto Sans Symbols"/>
              <a:buChar char="↗"/>
              <a:defRPr sz="2000" b="0" i="0" u="none" strike="noStrike" cap="none">
                <a:solidFill>
                  <a:srgbClr val="262626"/>
                </a:solidFill>
                <a:latin typeface="Calibri"/>
                <a:ea typeface="Calibri"/>
                <a:cs typeface="Calibri"/>
                <a:sym typeface="Calibri"/>
              </a:defRPr>
            </a:lvl2pPr>
            <a:lvl3pPr marL="1371600" marR="0" lvl="2" indent="-331469"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20039" algn="l" rtl="0">
              <a:lnSpc>
                <a:spcPct val="100000"/>
              </a:lnSpc>
              <a:spcBef>
                <a:spcPts val="600"/>
              </a:spcBef>
              <a:spcAft>
                <a:spcPts val="0"/>
              </a:spcAft>
              <a:buClr>
                <a:srgbClr val="3F3F3F"/>
              </a:buClr>
              <a:buSzPts val="1440"/>
              <a:buFont typeface="Noto Sans Symbols"/>
              <a:buChar char="↗"/>
              <a:defRPr sz="1600" b="0" i="0" u="none" strike="noStrike" cap="none">
                <a:solidFill>
                  <a:srgbClr val="262626"/>
                </a:solidFill>
                <a:latin typeface="Calibri"/>
                <a:ea typeface="Calibri"/>
                <a:cs typeface="Calibri"/>
                <a:sym typeface="Calibri"/>
              </a:defRPr>
            </a:lvl6pPr>
            <a:lvl7pPr marL="3200400" marR="0" lvl="6" indent="-320039" algn="l" rtl="0">
              <a:lnSpc>
                <a:spcPct val="100000"/>
              </a:lnSpc>
              <a:spcBef>
                <a:spcPts val="600"/>
              </a:spcBef>
              <a:spcAft>
                <a:spcPts val="0"/>
              </a:spcAft>
              <a:buClr>
                <a:srgbClr val="A5A5A5"/>
              </a:buClr>
              <a:buSzPts val="1440"/>
              <a:buFont typeface="Noto Sans Symbols"/>
              <a:buChar char="↗"/>
              <a:defRPr sz="1600" b="0" i="0" u="none" strike="noStrike" cap="none">
                <a:solidFill>
                  <a:srgbClr val="262626"/>
                </a:solidFill>
                <a:latin typeface="Calibri"/>
                <a:ea typeface="Calibri"/>
                <a:cs typeface="Calibri"/>
                <a:sym typeface="Calibri"/>
              </a:defRPr>
            </a:lvl7pPr>
            <a:lvl8pPr marL="3657600" marR="0" lvl="7" indent="-320040" algn="l" rtl="0">
              <a:lnSpc>
                <a:spcPct val="100000"/>
              </a:lnSpc>
              <a:spcBef>
                <a:spcPts val="600"/>
              </a:spcBef>
              <a:spcAft>
                <a:spcPts val="0"/>
              </a:spcAft>
              <a:buClr>
                <a:srgbClr val="3F3F3F"/>
              </a:buClr>
              <a:buSzPts val="1440"/>
              <a:buFont typeface="Noto Sans Symbols"/>
              <a:buChar char="↗"/>
              <a:defRPr sz="1600" b="0" i="0" u="none" strike="noStrike" cap="none">
                <a:solidFill>
                  <a:srgbClr val="262626"/>
                </a:solidFill>
                <a:latin typeface="Calibri"/>
                <a:ea typeface="Calibri"/>
                <a:cs typeface="Calibri"/>
                <a:sym typeface="Calibri"/>
              </a:defRPr>
            </a:lvl8pPr>
            <a:lvl9pPr marL="4114800" marR="0" lvl="8" indent="-320040" algn="l" rtl="0">
              <a:lnSpc>
                <a:spcPct val="100000"/>
              </a:lnSpc>
              <a:spcBef>
                <a:spcPts val="600"/>
              </a:spcBef>
              <a:spcAft>
                <a:spcPts val="0"/>
              </a:spcAft>
              <a:buClr>
                <a:srgbClr val="A5A5A5"/>
              </a:buClr>
              <a:buSzPts val="1440"/>
              <a:buFont typeface="Noto Sans Symbols"/>
              <a:buChar char="↗"/>
              <a:defRPr sz="1600" b="0" i="0" u="none" strike="noStrike" cap="none">
                <a:solidFill>
                  <a:srgbClr val="262626"/>
                </a:solidFill>
                <a:latin typeface="Calibri"/>
                <a:ea typeface="Calibri"/>
                <a:cs typeface="Calibri"/>
                <a:sym typeface="Calibri"/>
              </a:defRPr>
            </a:lvl9pPr>
          </a:lstStyle>
          <a:p>
            <a:endParaRPr/>
          </a:p>
        </p:txBody>
      </p:sp>
      <p:sp>
        <p:nvSpPr>
          <p:cNvPr id="160" name="Shape 160"/>
          <p:cNvSpPr txBox="1">
            <a:spLocks noGrp="1"/>
          </p:cNvSpPr>
          <p:nvPr>
            <p:ph type="body" idx="3"/>
          </p:nvPr>
        </p:nvSpPr>
        <p:spPr>
          <a:xfrm>
            <a:off x="4779495" y="1735138"/>
            <a:ext cx="3931800" cy="833100"/>
          </a:xfrm>
          <a:prstGeom prst="rect">
            <a:avLst/>
          </a:prstGeom>
          <a:noFill/>
          <a:ln>
            <a:noFill/>
          </a:ln>
        </p:spPr>
        <p:txBody>
          <a:bodyPr spcFirstLastPara="1" wrap="square" lIns="91425" tIns="91425" rIns="91425" bIns="91425" anchor="b" anchorCtr="0"/>
          <a:lstStyle>
            <a:lvl1pPr marL="457200" marR="0" lvl="0" indent="-228600" algn="ctr" rtl="0">
              <a:lnSpc>
                <a:spcPct val="100000"/>
              </a:lnSpc>
              <a:spcBef>
                <a:spcPts val="600"/>
              </a:spcBef>
              <a:spcAft>
                <a:spcPts val="0"/>
              </a:spcAft>
              <a:buClr>
                <a:srgbClr val="A5A5A5"/>
              </a:buClr>
              <a:buSzPts val="2340"/>
              <a:buFont typeface="Noto Sans Symbols"/>
              <a:buNone/>
              <a:defRPr sz="2600" b="0" i="0" u="none" strike="noStrike" cap="none">
                <a:solidFill>
                  <a:schemeClr val="accent2"/>
                </a:solidFill>
                <a:latin typeface="Calibri"/>
                <a:ea typeface="Calibri"/>
                <a:cs typeface="Calibri"/>
                <a:sym typeface="Calibri"/>
              </a:defRPr>
            </a:lvl1pPr>
            <a:lvl2pPr marL="914400" marR="0" lvl="1" indent="-228600" algn="l" rtl="0">
              <a:lnSpc>
                <a:spcPct val="100000"/>
              </a:lnSpc>
              <a:spcBef>
                <a:spcPts val="600"/>
              </a:spcBef>
              <a:spcAft>
                <a:spcPts val="0"/>
              </a:spcAft>
              <a:buClr>
                <a:srgbClr val="3F3F3F"/>
              </a:buClr>
              <a:buSzPts val="1800"/>
              <a:buFont typeface="Noto Sans Symbols"/>
              <a:buNone/>
              <a:defRPr sz="2000" b="1" i="0" u="none" strike="noStrike" cap="none">
                <a:solidFill>
                  <a:srgbClr val="262626"/>
                </a:solidFill>
                <a:latin typeface="Calibri"/>
                <a:ea typeface="Calibri"/>
                <a:cs typeface="Calibri"/>
                <a:sym typeface="Calibri"/>
              </a:defRPr>
            </a:lvl2pPr>
            <a:lvl3pPr marL="1371600" marR="0" lvl="2" indent="-228600" algn="l" rtl="0">
              <a:lnSpc>
                <a:spcPct val="100000"/>
              </a:lnSpc>
              <a:spcBef>
                <a:spcPts val="600"/>
              </a:spcBef>
              <a:spcAft>
                <a:spcPts val="0"/>
              </a:spcAft>
              <a:buClr>
                <a:srgbClr val="A5A5A5"/>
              </a:buClr>
              <a:buSzPts val="1620"/>
              <a:buFont typeface="Noto Sans Symbols"/>
              <a:buNone/>
              <a:defRPr sz="1800" b="1" i="0" u="none" strike="noStrike" cap="none">
                <a:solidFill>
                  <a:srgbClr val="262626"/>
                </a:solidFill>
                <a:latin typeface="Calibri"/>
                <a:ea typeface="Calibri"/>
                <a:cs typeface="Calibri"/>
                <a:sym typeface="Calibri"/>
              </a:defRPr>
            </a:lvl3pPr>
            <a:lvl4pPr marL="1828800" marR="0" lvl="3" indent="-228600" algn="l" rtl="0">
              <a:lnSpc>
                <a:spcPct val="100000"/>
              </a:lnSpc>
              <a:spcBef>
                <a:spcPts val="600"/>
              </a:spcBef>
              <a:spcAft>
                <a:spcPts val="0"/>
              </a:spcAft>
              <a:buClr>
                <a:srgbClr val="3F3F3F"/>
              </a:buClr>
              <a:buSzPts val="1440"/>
              <a:buFont typeface="Noto Sans Symbols"/>
              <a:buNone/>
              <a:defRPr sz="1600" b="1" i="0" u="none" strike="noStrike" cap="none">
                <a:solidFill>
                  <a:srgbClr val="262626"/>
                </a:solidFill>
                <a:latin typeface="Calibri"/>
                <a:ea typeface="Calibri"/>
                <a:cs typeface="Calibri"/>
                <a:sym typeface="Calibri"/>
              </a:defRPr>
            </a:lvl4pPr>
            <a:lvl5pPr marL="2286000" marR="0" lvl="4" indent="-228600" algn="l" rtl="0">
              <a:lnSpc>
                <a:spcPct val="100000"/>
              </a:lnSpc>
              <a:spcBef>
                <a:spcPts val="600"/>
              </a:spcBef>
              <a:spcAft>
                <a:spcPts val="0"/>
              </a:spcAft>
              <a:buClr>
                <a:srgbClr val="A5A5A5"/>
              </a:buClr>
              <a:buSzPts val="1440"/>
              <a:buFont typeface="Noto Sans Symbols"/>
              <a:buNone/>
              <a:defRPr sz="1600" b="1" i="0" u="none" strike="noStrike" cap="none">
                <a:solidFill>
                  <a:srgbClr val="262626"/>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3F3F3F"/>
              </a:buClr>
              <a:buSzPts val="1440"/>
              <a:buFont typeface="Noto Sans Symbols"/>
              <a:buNone/>
              <a:defRPr sz="1600" b="1" i="0" u="none" strike="noStrike" cap="none">
                <a:solidFill>
                  <a:srgbClr val="262626"/>
                </a:solidFill>
                <a:latin typeface="Calibri"/>
                <a:ea typeface="Calibri"/>
                <a:cs typeface="Calibri"/>
                <a:sym typeface="Calibri"/>
              </a:defRPr>
            </a:lvl6pPr>
            <a:lvl7pPr marL="3200400" marR="0" lvl="6" indent="-228600" algn="l" rtl="0">
              <a:lnSpc>
                <a:spcPct val="100000"/>
              </a:lnSpc>
              <a:spcBef>
                <a:spcPts val="600"/>
              </a:spcBef>
              <a:spcAft>
                <a:spcPts val="0"/>
              </a:spcAft>
              <a:buClr>
                <a:srgbClr val="A5A5A5"/>
              </a:buClr>
              <a:buSzPts val="1440"/>
              <a:buFont typeface="Noto Sans Symbols"/>
              <a:buNone/>
              <a:defRPr sz="1600" b="1" i="0" u="none" strike="noStrike" cap="none">
                <a:solidFill>
                  <a:srgbClr val="262626"/>
                </a:solidFill>
                <a:latin typeface="Calibri"/>
                <a:ea typeface="Calibri"/>
                <a:cs typeface="Calibri"/>
                <a:sym typeface="Calibri"/>
              </a:defRPr>
            </a:lvl7pPr>
            <a:lvl8pPr marL="3657600" marR="0" lvl="7" indent="-228600" algn="l" rtl="0">
              <a:lnSpc>
                <a:spcPct val="100000"/>
              </a:lnSpc>
              <a:spcBef>
                <a:spcPts val="600"/>
              </a:spcBef>
              <a:spcAft>
                <a:spcPts val="0"/>
              </a:spcAft>
              <a:buClr>
                <a:srgbClr val="3F3F3F"/>
              </a:buClr>
              <a:buSzPts val="1440"/>
              <a:buFont typeface="Noto Sans Symbols"/>
              <a:buNone/>
              <a:defRPr sz="1600" b="1" i="0" u="none" strike="noStrike" cap="none">
                <a:solidFill>
                  <a:srgbClr val="262626"/>
                </a:solidFill>
                <a:latin typeface="Calibri"/>
                <a:ea typeface="Calibri"/>
                <a:cs typeface="Calibri"/>
                <a:sym typeface="Calibri"/>
              </a:defRPr>
            </a:lvl8pPr>
            <a:lvl9pPr marL="4114800" marR="0" lvl="8" indent="-228600" algn="l" rtl="0">
              <a:lnSpc>
                <a:spcPct val="100000"/>
              </a:lnSpc>
              <a:spcBef>
                <a:spcPts val="600"/>
              </a:spcBef>
              <a:spcAft>
                <a:spcPts val="0"/>
              </a:spcAft>
              <a:buClr>
                <a:srgbClr val="A5A5A5"/>
              </a:buClr>
              <a:buSzPts val="1440"/>
              <a:buFont typeface="Noto Sans Symbols"/>
              <a:buNone/>
              <a:defRPr sz="1600" b="1" i="0" u="none" strike="noStrike" cap="none">
                <a:solidFill>
                  <a:srgbClr val="262626"/>
                </a:solidFill>
                <a:latin typeface="Calibri"/>
                <a:ea typeface="Calibri"/>
                <a:cs typeface="Calibri"/>
                <a:sym typeface="Calibri"/>
              </a:defRPr>
            </a:lvl9pPr>
          </a:lstStyle>
          <a:p>
            <a:endParaRPr/>
          </a:p>
        </p:txBody>
      </p:sp>
      <p:sp>
        <p:nvSpPr>
          <p:cNvPr id="161" name="Shape 161"/>
          <p:cNvSpPr txBox="1">
            <a:spLocks noGrp="1"/>
          </p:cNvSpPr>
          <p:nvPr>
            <p:ph type="body" idx="4"/>
          </p:nvPr>
        </p:nvSpPr>
        <p:spPr>
          <a:xfrm>
            <a:off x="4779495" y="2590800"/>
            <a:ext cx="3931800" cy="3535500"/>
          </a:xfrm>
          <a:prstGeom prst="rect">
            <a:avLst/>
          </a:prstGeom>
          <a:noFill/>
          <a:ln>
            <a:noFill/>
          </a:ln>
        </p:spPr>
        <p:txBody>
          <a:bodyPr spcFirstLastPara="1" wrap="square" lIns="91425" tIns="91425" rIns="91425" bIns="91425" anchor="t" anchorCtr="0"/>
          <a:lstStyle>
            <a:lvl1pPr marL="457200" marR="0" lvl="0" indent="-354330" algn="l" rtl="0">
              <a:lnSpc>
                <a:spcPct val="100000"/>
              </a:lnSpc>
              <a:spcBef>
                <a:spcPts val="2000"/>
              </a:spcBef>
              <a:spcAft>
                <a:spcPts val="0"/>
              </a:spcAft>
              <a:buClr>
                <a:srgbClr val="A5A5A5"/>
              </a:buClr>
              <a:buSzPts val="1980"/>
              <a:buFont typeface="Noto Sans Symbols"/>
              <a:buChar char="↗"/>
              <a:defRPr sz="2200" b="0" i="0" u="none" strike="noStrike" cap="none">
                <a:solidFill>
                  <a:srgbClr val="262626"/>
                </a:solidFill>
                <a:latin typeface="Calibri"/>
                <a:ea typeface="Calibri"/>
                <a:cs typeface="Calibri"/>
                <a:sym typeface="Calibri"/>
              </a:defRPr>
            </a:lvl1pPr>
            <a:lvl2pPr marL="914400" marR="0" lvl="1" indent="-342900" algn="l" rtl="0">
              <a:lnSpc>
                <a:spcPct val="100000"/>
              </a:lnSpc>
              <a:spcBef>
                <a:spcPts val="600"/>
              </a:spcBef>
              <a:spcAft>
                <a:spcPts val="0"/>
              </a:spcAft>
              <a:buClr>
                <a:srgbClr val="3F3F3F"/>
              </a:buClr>
              <a:buSzPts val="1800"/>
              <a:buFont typeface="Noto Sans Symbols"/>
              <a:buChar char="↗"/>
              <a:defRPr sz="2000" b="0" i="0" u="none" strike="noStrike" cap="none">
                <a:solidFill>
                  <a:srgbClr val="262626"/>
                </a:solidFill>
                <a:latin typeface="Calibri"/>
                <a:ea typeface="Calibri"/>
                <a:cs typeface="Calibri"/>
                <a:sym typeface="Calibri"/>
              </a:defRPr>
            </a:lvl2pPr>
            <a:lvl3pPr marL="1371600" marR="0" lvl="2" indent="-331469"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20039" algn="l" rtl="0">
              <a:lnSpc>
                <a:spcPct val="100000"/>
              </a:lnSpc>
              <a:spcBef>
                <a:spcPts val="600"/>
              </a:spcBef>
              <a:spcAft>
                <a:spcPts val="0"/>
              </a:spcAft>
              <a:buClr>
                <a:srgbClr val="3F3F3F"/>
              </a:buClr>
              <a:buSzPts val="1440"/>
              <a:buFont typeface="Noto Sans Symbols"/>
              <a:buChar char="↗"/>
              <a:defRPr sz="1600" b="0" i="0" u="none" strike="noStrike" cap="none">
                <a:solidFill>
                  <a:srgbClr val="262626"/>
                </a:solidFill>
                <a:latin typeface="Calibri"/>
                <a:ea typeface="Calibri"/>
                <a:cs typeface="Calibri"/>
                <a:sym typeface="Calibri"/>
              </a:defRPr>
            </a:lvl6pPr>
            <a:lvl7pPr marL="3200400" marR="0" lvl="6" indent="-320039" algn="l" rtl="0">
              <a:lnSpc>
                <a:spcPct val="100000"/>
              </a:lnSpc>
              <a:spcBef>
                <a:spcPts val="600"/>
              </a:spcBef>
              <a:spcAft>
                <a:spcPts val="0"/>
              </a:spcAft>
              <a:buClr>
                <a:srgbClr val="A5A5A5"/>
              </a:buClr>
              <a:buSzPts val="1440"/>
              <a:buFont typeface="Noto Sans Symbols"/>
              <a:buChar char="↗"/>
              <a:defRPr sz="1600" b="0" i="0" u="none" strike="noStrike" cap="none">
                <a:solidFill>
                  <a:srgbClr val="262626"/>
                </a:solidFill>
                <a:latin typeface="Calibri"/>
                <a:ea typeface="Calibri"/>
                <a:cs typeface="Calibri"/>
                <a:sym typeface="Calibri"/>
              </a:defRPr>
            </a:lvl7pPr>
            <a:lvl8pPr marL="3657600" marR="0" lvl="7" indent="-320040" algn="l" rtl="0">
              <a:lnSpc>
                <a:spcPct val="100000"/>
              </a:lnSpc>
              <a:spcBef>
                <a:spcPts val="600"/>
              </a:spcBef>
              <a:spcAft>
                <a:spcPts val="0"/>
              </a:spcAft>
              <a:buClr>
                <a:srgbClr val="3F3F3F"/>
              </a:buClr>
              <a:buSzPts val="1440"/>
              <a:buFont typeface="Noto Sans Symbols"/>
              <a:buChar char="↗"/>
              <a:defRPr sz="1600" b="0" i="0" u="none" strike="noStrike" cap="none">
                <a:solidFill>
                  <a:srgbClr val="262626"/>
                </a:solidFill>
                <a:latin typeface="Calibri"/>
                <a:ea typeface="Calibri"/>
                <a:cs typeface="Calibri"/>
                <a:sym typeface="Calibri"/>
              </a:defRPr>
            </a:lvl8pPr>
            <a:lvl9pPr marL="4114800" marR="0" lvl="8" indent="-320040" algn="l" rtl="0">
              <a:lnSpc>
                <a:spcPct val="100000"/>
              </a:lnSpc>
              <a:spcBef>
                <a:spcPts val="600"/>
              </a:spcBef>
              <a:spcAft>
                <a:spcPts val="0"/>
              </a:spcAft>
              <a:buClr>
                <a:srgbClr val="A5A5A5"/>
              </a:buClr>
              <a:buSzPts val="1440"/>
              <a:buFont typeface="Noto Sans Symbols"/>
              <a:buChar char="↗"/>
              <a:defRPr sz="1600" b="0" i="0" u="none" strike="noStrike" cap="none">
                <a:solidFill>
                  <a:srgbClr val="262626"/>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Shape 166"/>
          <p:cNvSpPr/>
          <p:nvPr/>
        </p:nvSpPr>
        <p:spPr>
          <a:xfrm>
            <a:off x="284163" y="455773"/>
            <a:ext cx="8574000" cy="11340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7" name="Shape 167"/>
          <p:cNvGrpSpPr/>
          <p:nvPr/>
        </p:nvGrpSpPr>
        <p:grpSpPr>
          <a:xfrm>
            <a:off x="284163" y="1577847"/>
            <a:ext cx="8576301" cy="137400"/>
            <a:chOff x="284163" y="1577847"/>
            <a:chExt cx="8576301" cy="137400"/>
          </a:xfrm>
        </p:grpSpPr>
        <p:sp>
          <p:nvSpPr>
            <p:cNvPr id="168" name="Shape 168"/>
            <p:cNvSpPr/>
            <p:nvPr/>
          </p:nvSpPr>
          <p:spPr>
            <a:xfrm>
              <a:off x="284163" y="1577847"/>
              <a:ext cx="1600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Shape 169"/>
            <p:cNvSpPr/>
            <p:nvPr/>
          </p:nvSpPr>
          <p:spPr>
            <a:xfrm>
              <a:off x="1885174" y="1577847"/>
              <a:ext cx="2743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Shape 170"/>
            <p:cNvSpPr/>
            <p:nvPr/>
          </p:nvSpPr>
          <p:spPr>
            <a:xfrm>
              <a:off x="4626864" y="1577847"/>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1" name="Shape 171"/>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72" name="Shape 172"/>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
        <p:nvSpPr>
          <p:cNvPr id="176" name="Shape 176"/>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grpSp>
        <p:nvGrpSpPr>
          <p:cNvPr id="179" name="Shape 179"/>
          <p:cNvGrpSpPr/>
          <p:nvPr/>
        </p:nvGrpSpPr>
        <p:grpSpPr>
          <a:xfrm>
            <a:off x="284163" y="452718"/>
            <a:ext cx="8576301" cy="137400"/>
            <a:chOff x="284163" y="1577847"/>
            <a:chExt cx="8576301" cy="137400"/>
          </a:xfrm>
        </p:grpSpPr>
        <p:sp>
          <p:nvSpPr>
            <p:cNvPr id="180" name="Shape 180"/>
            <p:cNvSpPr/>
            <p:nvPr/>
          </p:nvSpPr>
          <p:spPr>
            <a:xfrm>
              <a:off x="284163" y="1577847"/>
              <a:ext cx="1600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Shape 181"/>
            <p:cNvSpPr/>
            <p:nvPr/>
          </p:nvSpPr>
          <p:spPr>
            <a:xfrm>
              <a:off x="1885174" y="1577847"/>
              <a:ext cx="2743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Shape 182"/>
            <p:cNvSpPr/>
            <p:nvPr/>
          </p:nvSpPr>
          <p:spPr>
            <a:xfrm>
              <a:off x="4626864" y="1577847"/>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268941" y="1298762"/>
            <a:ext cx="4069200" cy="1161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2"/>
              </a:buClr>
              <a:buSzPts val="3200"/>
              <a:buFont typeface="Corbel"/>
              <a:buNone/>
              <a:defRPr sz="3200" b="1" i="0" u="none" strike="noStrike" cap="none">
                <a:solidFill>
                  <a:schemeClr val="accent2"/>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85" name="Shape 185"/>
          <p:cNvSpPr txBox="1">
            <a:spLocks noGrp="1"/>
          </p:cNvSpPr>
          <p:nvPr>
            <p:ph type="body" idx="1"/>
          </p:nvPr>
        </p:nvSpPr>
        <p:spPr>
          <a:xfrm>
            <a:off x="4783567" y="914400"/>
            <a:ext cx="4069200" cy="5211900"/>
          </a:xfrm>
          <a:prstGeom prst="rect">
            <a:avLst/>
          </a:prstGeom>
          <a:noFill/>
          <a:ln>
            <a:noFill/>
          </a:ln>
        </p:spPr>
        <p:txBody>
          <a:bodyPr spcFirstLastPara="1" wrap="square" lIns="91425" tIns="91425" rIns="91425" bIns="91425" anchor="t" anchorCtr="0"/>
          <a:lstStyle>
            <a:lvl1pPr marL="457200" marR="0" lvl="0" indent="-354330" algn="l" rtl="0">
              <a:lnSpc>
                <a:spcPct val="100000"/>
              </a:lnSpc>
              <a:spcBef>
                <a:spcPts val="2000"/>
              </a:spcBef>
              <a:spcAft>
                <a:spcPts val="0"/>
              </a:spcAft>
              <a:buClr>
                <a:srgbClr val="A5A5A5"/>
              </a:buClr>
              <a:buSzPts val="1980"/>
              <a:buFont typeface="Noto Sans Symbols"/>
              <a:buChar char="↗"/>
              <a:defRPr sz="2200" b="0" i="0" u="none" strike="noStrike" cap="none">
                <a:solidFill>
                  <a:srgbClr val="262626"/>
                </a:solidFill>
                <a:latin typeface="Calibri"/>
                <a:ea typeface="Calibri"/>
                <a:cs typeface="Calibri"/>
                <a:sym typeface="Calibri"/>
              </a:defRPr>
            </a:lvl1pPr>
            <a:lvl2pPr marL="914400" marR="0" lvl="1" indent="-342900" algn="l" rtl="0">
              <a:lnSpc>
                <a:spcPct val="100000"/>
              </a:lnSpc>
              <a:spcBef>
                <a:spcPts val="600"/>
              </a:spcBef>
              <a:spcAft>
                <a:spcPts val="0"/>
              </a:spcAft>
              <a:buClr>
                <a:srgbClr val="3F3F3F"/>
              </a:buClr>
              <a:buSzPts val="1800"/>
              <a:buFont typeface="Noto Sans Symbols"/>
              <a:buChar char="↗"/>
              <a:defRPr sz="2000" b="0" i="0" u="none" strike="noStrike" cap="none">
                <a:solidFill>
                  <a:srgbClr val="262626"/>
                </a:solidFill>
                <a:latin typeface="Calibri"/>
                <a:ea typeface="Calibri"/>
                <a:cs typeface="Calibri"/>
                <a:sym typeface="Calibri"/>
              </a:defRPr>
            </a:lvl2pPr>
            <a:lvl3pPr marL="1371600" marR="0" lvl="2" indent="-331469"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186" name="Shape 186"/>
          <p:cNvSpPr txBox="1">
            <a:spLocks noGrp="1"/>
          </p:cNvSpPr>
          <p:nvPr>
            <p:ph type="body" idx="2"/>
          </p:nvPr>
        </p:nvSpPr>
        <p:spPr>
          <a:xfrm>
            <a:off x="268941" y="2456329"/>
            <a:ext cx="4069200" cy="31824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600"/>
              </a:spcBef>
              <a:spcAft>
                <a:spcPts val="0"/>
              </a:spcAft>
              <a:buClr>
                <a:srgbClr val="A5A5A5"/>
              </a:buClr>
              <a:buSzPts val="1620"/>
              <a:buFont typeface="Noto Sans Symbols"/>
              <a:buNone/>
              <a:defRPr sz="1800" b="0" i="0" u="none" strike="noStrike" cap="none">
                <a:solidFill>
                  <a:srgbClr val="262626"/>
                </a:solidFill>
                <a:latin typeface="Calibri"/>
                <a:ea typeface="Calibri"/>
                <a:cs typeface="Calibri"/>
                <a:sym typeface="Calibri"/>
              </a:defRPr>
            </a:lvl1pPr>
            <a:lvl2pPr marL="914400" marR="0" lvl="1" indent="-228600" algn="l" rtl="0">
              <a:lnSpc>
                <a:spcPct val="100000"/>
              </a:lnSpc>
              <a:spcBef>
                <a:spcPts val="600"/>
              </a:spcBef>
              <a:spcAft>
                <a:spcPts val="0"/>
              </a:spcAft>
              <a:buClr>
                <a:srgbClr val="3F3F3F"/>
              </a:buClr>
              <a:buSzPts val="1080"/>
              <a:buFont typeface="Noto Sans Symbols"/>
              <a:buNone/>
              <a:defRPr sz="1200" b="0" i="0" u="none" strike="noStrike" cap="none">
                <a:solidFill>
                  <a:srgbClr val="262626"/>
                </a:solidFill>
                <a:latin typeface="Calibri"/>
                <a:ea typeface="Calibri"/>
                <a:cs typeface="Calibri"/>
                <a:sym typeface="Calibri"/>
              </a:defRPr>
            </a:lvl2pPr>
            <a:lvl3pPr marL="1371600" marR="0" lvl="2" indent="-228600" algn="l" rtl="0">
              <a:lnSpc>
                <a:spcPct val="100000"/>
              </a:lnSpc>
              <a:spcBef>
                <a:spcPts val="600"/>
              </a:spcBef>
              <a:spcAft>
                <a:spcPts val="0"/>
              </a:spcAft>
              <a:buClr>
                <a:srgbClr val="A5A5A5"/>
              </a:buClr>
              <a:buSzPts val="900"/>
              <a:buFont typeface="Noto Sans Symbols"/>
              <a:buNone/>
              <a:defRPr sz="1000" b="0" i="0" u="none" strike="noStrike" cap="none">
                <a:solidFill>
                  <a:srgbClr val="262626"/>
                </a:solidFill>
                <a:latin typeface="Calibri"/>
                <a:ea typeface="Calibri"/>
                <a:cs typeface="Calibri"/>
                <a:sym typeface="Calibri"/>
              </a:defRPr>
            </a:lvl3pPr>
            <a:lvl4pPr marL="1828800" marR="0" lvl="3"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4pPr>
            <a:lvl5pPr marL="2286000" marR="0" lvl="4"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6pPr>
            <a:lvl7pPr marL="3200400" marR="0" lvl="6"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7pPr>
            <a:lvl8pPr marL="3657600" marR="0" lvl="7"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8pPr>
            <a:lvl9pPr marL="4114800" marR="0" lvl="8"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9pPr>
          </a:lstStyle>
          <a:p>
            <a:endParaRPr/>
          </a:p>
        </p:txBody>
      </p:sp>
      <p:sp>
        <p:nvSpPr>
          <p:cNvPr id="187" name="Shape 187"/>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grpSp>
        <p:nvGrpSpPr>
          <p:cNvPr id="190" name="Shape 190"/>
          <p:cNvGrpSpPr/>
          <p:nvPr/>
        </p:nvGrpSpPr>
        <p:grpSpPr>
          <a:xfrm>
            <a:off x="284163" y="452718"/>
            <a:ext cx="8576301" cy="137400"/>
            <a:chOff x="284163" y="1577847"/>
            <a:chExt cx="8576301" cy="137400"/>
          </a:xfrm>
        </p:grpSpPr>
        <p:sp>
          <p:nvSpPr>
            <p:cNvPr id="191" name="Shape 191"/>
            <p:cNvSpPr/>
            <p:nvPr/>
          </p:nvSpPr>
          <p:spPr>
            <a:xfrm>
              <a:off x="284163" y="1577847"/>
              <a:ext cx="1600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Shape 192"/>
            <p:cNvSpPr/>
            <p:nvPr/>
          </p:nvSpPr>
          <p:spPr>
            <a:xfrm>
              <a:off x="1885174" y="1577847"/>
              <a:ext cx="2743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Shape 193"/>
            <p:cNvSpPr/>
            <p:nvPr/>
          </p:nvSpPr>
          <p:spPr>
            <a:xfrm>
              <a:off x="4626864" y="1577847"/>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4"/>
        <p:cNvGrpSpPr/>
        <p:nvPr/>
      </p:nvGrpSpPr>
      <p:grpSpPr>
        <a:xfrm>
          <a:off x="0" y="0"/>
          <a:ext cx="0" cy="0"/>
          <a:chOff x="0" y="0"/>
          <a:chExt cx="0" cy="0"/>
        </a:xfrm>
      </p:grpSpPr>
      <p:sp>
        <p:nvSpPr>
          <p:cNvPr id="195" name="Shape 195"/>
          <p:cNvSpPr/>
          <p:nvPr/>
        </p:nvSpPr>
        <p:spPr>
          <a:xfrm>
            <a:off x="284163" y="4801575"/>
            <a:ext cx="8574000" cy="1468500"/>
          </a:xfrm>
          <a:prstGeom prst="rect">
            <a:avLst/>
          </a:prstGeom>
          <a:solidFill>
            <a:srgbClr val="262626">
              <a:alpha val="84310"/>
            </a:srgbClr>
          </a:solidFill>
          <a:ln>
            <a:noFill/>
          </a:ln>
        </p:spPr>
        <p:txBody>
          <a:bodyPr spcFirstLastPara="1" wrap="square" lIns="91425" tIns="45700" rIns="182875" bIns="365750" anchor="b" anchorCtr="0">
            <a:no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196" name="Shape 196"/>
          <p:cNvGrpSpPr/>
          <p:nvPr/>
        </p:nvGrpSpPr>
        <p:grpSpPr>
          <a:xfrm>
            <a:off x="284163" y="6263389"/>
            <a:ext cx="8576301" cy="137400"/>
            <a:chOff x="284163" y="1759424"/>
            <a:chExt cx="8576301" cy="137400"/>
          </a:xfrm>
        </p:grpSpPr>
        <p:sp>
          <p:nvSpPr>
            <p:cNvPr id="197" name="Shape 197"/>
            <p:cNvSpPr/>
            <p:nvPr/>
          </p:nvSpPr>
          <p:spPr>
            <a:xfrm>
              <a:off x="284163" y="1759424"/>
              <a:ext cx="2743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Shape 198"/>
            <p:cNvSpPr/>
            <p:nvPr/>
          </p:nvSpPr>
          <p:spPr>
            <a:xfrm>
              <a:off x="3026392" y="1759424"/>
              <a:ext cx="1600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Shape 199"/>
            <p:cNvSpPr/>
            <p:nvPr/>
          </p:nvSpPr>
          <p:spPr>
            <a:xfrm>
              <a:off x="4626864" y="1759424"/>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0" name="Shape 200"/>
          <p:cNvSpPr txBox="1">
            <a:spLocks noGrp="1"/>
          </p:cNvSpPr>
          <p:nvPr>
            <p:ph type="title"/>
          </p:nvPr>
        </p:nvSpPr>
        <p:spPr>
          <a:xfrm>
            <a:off x="363071" y="4800600"/>
            <a:ext cx="83601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800"/>
              <a:buFont typeface="Corbel"/>
              <a:buNone/>
              <a:defRPr sz="28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01" name="Shape 201"/>
          <p:cNvSpPr>
            <a:spLocks noGrp="1"/>
          </p:cNvSpPr>
          <p:nvPr>
            <p:ph type="pic" idx="2"/>
          </p:nvPr>
        </p:nvSpPr>
        <p:spPr>
          <a:xfrm>
            <a:off x="284163" y="457199"/>
            <a:ext cx="8577000" cy="4352400"/>
          </a:xfrm>
          <a:prstGeom prst="rect">
            <a:avLst/>
          </a:prstGeom>
          <a:noFill/>
          <a:ln>
            <a:noFill/>
          </a:ln>
        </p:spPr>
        <p:txBody>
          <a:bodyPr spcFirstLastPara="1" wrap="square" lIns="91425" tIns="91425" rIns="91425" bIns="91425" anchor="t" anchorCtr="0"/>
          <a:lstStyle>
            <a:lvl1pPr marR="0" lvl="0" algn="l" rtl="0">
              <a:lnSpc>
                <a:spcPct val="100000"/>
              </a:lnSpc>
              <a:spcBef>
                <a:spcPts val="2000"/>
              </a:spcBef>
              <a:spcAft>
                <a:spcPts val="0"/>
              </a:spcAft>
              <a:buClr>
                <a:srgbClr val="A5A5A5"/>
              </a:buClr>
              <a:buSzPts val="2880"/>
              <a:buFont typeface="Noto Sans Symbols"/>
              <a:buNone/>
              <a:defRPr sz="32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202" name="Shape 202"/>
          <p:cNvSpPr txBox="1">
            <a:spLocks noGrp="1"/>
          </p:cNvSpPr>
          <p:nvPr>
            <p:ph type="body" idx="1"/>
          </p:nvPr>
        </p:nvSpPr>
        <p:spPr>
          <a:xfrm>
            <a:off x="419099" y="5367338"/>
            <a:ext cx="83043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A5A5A5"/>
              </a:buClr>
              <a:buSzPts val="1260"/>
              <a:buFont typeface="Noto Sans Symbols"/>
              <a:buNone/>
              <a:defRPr sz="1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600"/>
              </a:spcBef>
              <a:spcAft>
                <a:spcPts val="0"/>
              </a:spcAft>
              <a:buClr>
                <a:srgbClr val="3F3F3F"/>
              </a:buClr>
              <a:buSzPts val="1080"/>
              <a:buFont typeface="Noto Sans Symbols"/>
              <a:buNone/>
              <a:defRPr sz="1200" b="0" i="0" u="none" strike="noStrike" cap="none">
                <a:solidFill>
                  <a:srgbClr val="262626"/>
                </a:solidFill>
                <a:latin typeface="Calibri"/>
                <a:ea typeface="Calibri"/>
                <a:cs typeface="Calibri"/>
                <a:sym typeface="Calibri"/>
              </a:defRPr>
            </a:lvl2pPr>
            <a:lvl3pPr marL="1371600" marR="0" lvl="2" indent="-228600" algn="l" rtl="0">
              <a:lnSpc>
                <a:spcPct val="100000"/>
              </a:lnSpc>
              <a:spcBef>
                <a:spcPts val="600"/>
              </a:spcBef>
              <a:spcAft>
                <a:spcPts val="0"/>
              </a:spcAft>
              <a:buClr>
                <a:srgbClr val="A5A5A5"/>
              </a:buClr>
              <a:buSzPts val="900"/>
              <a:buFont typeface="Noto Sans Symbols"/>
              <a:buNone/>
              <a:defRPr sz="1000" b="0" i="0" u="none" strike="noStrike" cap="none">
                <a:solidFill>
                  <a:srgbClr val="262626"/>
                </a:solidFill>
                <a:latin typeface="Calibri"/>
                <a:ea typeface="Calibri"/>
                <a:cs typeface="Calibri"/>
                <a:sym typeface="Calibri"/>
              </a:defRPr>
            </a:lvl3pPr>
            <a:lvl4pPr marL="1828800" marR="0" lvl="3"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4pPr>
            <a:lvl5pPr marL="2286000" marR="0" lvl="4"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6pPr>
            <a:lvl7pPr marL="3200400" marR="0" lvl="6"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7pPr>
            <a:lvl8pPr marL="3657600" marR="0" lvl="7"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8pPr>
            <a:lvl9pPr marL="4114800" marR="0" lvl="8"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9pPr>
          </a:lstStyle>
          <a:p>
            <a:endParaRPr/>
          </a:p>
        </p:txBody>
      </p:sp>
      <p:sp>
        <p:nvSpPr>
          <p:cNvPr id="203" name="Shape 203"/>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Alt.">
  <p:cSld name="Picture with Caption, Alt.">
    <p:spTree>
      <p:nvGrpSpPr>
        <p:cNvPr id="1" name="Shape 206"/>
        <p:cNvGrpSpPr/>
        <p:nvPr/>
      </p:nvGrpSpPr>
      <p:grpSpPr>
        <a:xfrm>
          <a:off x="0" y="0"/>
          <a:ext cx="0" cy="0"/>
          <a:chOff x="0" y="0"/>
          <a:chExt cx="0" cy="0"/>
        </a:xfrm>
      </p:grpSpPr>
      <p:grpSp>
        <p:nvGrpSpPr>
          <p:cNvPr id="207" name="Shape 207"/>
          <p:cNvGrpSpPr/>
          <p:nvPr/>
        </p:nvGrpSpPr>
        <p:grpSpPr>
          <a:xfrm>
            <a:off x="284163" y="4280647"/>
            <a:ext cx="8576301" cy="137400"/>
            <a:chOff x="284163" y="1759424"/>
            <a:chExt cx="8576301" cy="137400"/>
          </a:xfrm>
        </p:grpSpPr>
        <p:sp>
          <p:nvSpPr>
            <p:cNvPr id="208" name="Shape 208"/>
            <p:cNvSpPr/>
            <p:nvPr/>
          </p:nvSpPr>
          <p:spPr>
            <a:xfrm>
              <a:off x="284163" y="1759424"/>
              <a:ext cx="2743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Shape 209"/>
            <p:cNvSpPr/>
            <p:nvPr/>
          </p:nvSpPr>
          <p:spPr>
            <a:xfrm>
              <a:off x="3026392" y="1759424"/>
              <a:ext cx="1600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Shape 210"/>
            <p:cNvSpPr/>
            <p:nvPr/>
          </p:nvSpPr>
          <p:spPr>
            <a:xfrm>
              <a:off x="4626864" y="1759424"/>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1" name="Shape 211"/>
          <p:cNvSpPr txBox="1">
            <a:spLocks noGrp="1"/>
          </p:cNvSpPr>
          <p:nvPr>
            <p:ph type="title"/>
          </p:nvPr>
        </p:nvSpPr>
        <p:spPr>
          <a:xfrm>
            <a:off x="363071" y="4778189"/>
            <a:ext cx="83601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2"/>
              </a:buClr>
              <a:buSzPts val="2800"/>
              <a:buFont typeface="Corbel"/>
              <a:buNone/>
              <a:defRPr sz="2800" b="0" i="0" u="none" strike="noStrike" cap="none">
                <a:solidFill>
                  <a:schemeClr val="accent2"/>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12" name="Shape 212"/>
          <p:cNvSpPr>
            <a:spLocks noGrp="1"/>
          </p:cNvSpPr>
          <p:nvPr>
            <p:ph type="pic" idx="2"/>
          </p:nvPr>
        </p:nvSpPr>
        <p:spPr>
          <a:xfrm>
            <a:off x="284163" y="457200"/>
            <a:ext cx="8577000" cy="3822300"/>
          </a:xfrm>
          <a:prstGeom prst="rect">
            <a:avLst/>
          </a:prstGeom>
          <a:noFill/>
          <a:ln>
            <a:noFill/>
          </a:ln>
        </p:spPr>
        <p:txBody>
          <a:bodyPr spcFirstLastPara="1" wrap="square" lIns="91425" tIns="91425" rIns="91425" bIns="91425" anchor="t" anchorCtr="0"/>
          <a:lstStyle>
            <a:lvl1pPr marR="0" lvl="0" algn="l" rtl="0">
              <a:lnSpc>
                <a:spcPct val="100000"/>
              </a:lnSpc>
              <a:spcBef>
                <a:spcPts val="2000"/>
              </a:spcBef>
              <a:spcAft>
                <a:spcPts val="0"/>
              </a:spcAft>
              <a:buClr>
                <a:srgbClr val="A5A5A5"/>
              </a:buClr>
              <a:buSzPts val="2880"/>
              <a:buFont typeface="Noto Sans Symbols"/>
              <a:buNone/>
              <a:defRPr sz="32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213" name="Shape 213"/>
          <p:cNvSpPr txBox="1">
            <a:spLocks noGrp="1"/>
          </p:cNvSpPr>
          <p:nvPr>
            <p:ph type="body" idx="1"/>
          </p:nvPr>
        </p:nvSpPr>
        <p:spPr>
          <a:xfrm>
            <a:off x="419099" y="5344927"/>
            <a:ext cx="83043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A5A5A5"/>
              </a:buClr>
              <a:buSzPts val="1260"/>
              <a:buFont typeface="Noto Sans Symbols"/>
              <a:buNone/>
              <a:defRPr sz="1400" b="0" i="0" u="none" strike="noStrike" cap="none">
                <a:solidFill>
                  <a:srgbClr val="262626"/>
                </a:solidFill>
                <a:latin typeface="Calibri"/>
                <a:ea typeface="Calibri"/>
                <a:cs typeface="Calibri"/>
                <a:sym typeface="Calibri"/>
              </a:defRPr>
            </a:lvl1pPr>
            <a:lvl2pPr marL="914400" marR="0" lvl="1" indent="-228600" algn="l" rtl="0">
              <a:lnSpc>
                <a:spcPct val="100000"/>
              </a:lnSpc>
              <a:spcBef>
                <a:spcPts val="600"/>
              </a:spcBef>
              <a:spcAft>
                <a:spcPts val="0"/>
              </a:spcAft>
              <a:buClr>
                <a:srgbClr val="3F3F3F"/>
              </a:buClr>
              <a:buSzPts val="1080"/>
              <a:buFont typeface="Noto Sans Symbols"/>
              <a:buNone/>
              <a:defRPr sz="1200" b="0" i="0" u="none" strike="noStrike" cap="none">
                <a:solidFill>
                  <a:srgbClr val="262626"/>
                </a:solidFill>
                <a:latin typeface="Calibri"/>
                <a:ea typeface="Calibri"/>
                <a:cs typeface="Calibri"/>
                <a:sym typeface="Calibri"/>
              </a:defRPr>
            </a:lvl2pPr>
            <a:lvl3pPr marL="1371600" marR="0" lvl="2" indent="-228600" algn="l" rtl="0">
              <a:lnSpc>
                <a:spcPct val="100000"/>
              </a:lnSpc>
              <a:spcBef>
                <a:spcPts val="600"/>
              </a:spcBef>
              <a:spcAft>
                <a:spcPts val="0"/>
              </a:spcAft>
              <a:buClr>
                <a:srgbClr val="A5A5A5"/>
              </a:buClr>
              <a:buSzPts val="900"/>
              <a:buFont typeface="Noto Sans Symbols"/>
              <a:buNone/>
              <a:defRPr sz="1000" b="0" i="0" u="none" strike="noStrike" cap="none">
                <a:solidFill>
                  <a:srgbClr val="262626"/>
                </a:solidFill>
                <a:latin typeface="Calibri"/>
                <a:ea typeface="Calibri"/>
                <a:cs typeface="Calibri"/>
                <a:sym typeface="Calibri"/>
              </a:defRPr>
            </a:lvl3pPr>
            <a:lvl4pPr marL="1828800" marR="0" lvl="3"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4pPr>
            <a:lvl5pPr marL="2286000" marR="0" lvl="4"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6pPr>
            <a:lvl7pPr marL="3200400" marR="0" lvl="6"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7pPr>
            <a:lvl8pPr marL="3657600" marR="0" lvl="7"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8pPr>
            <a:lvl9pPr marL="4114800" marR="0" lvl="8"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9pPr>
          </a:lstStyle>
          <a:p>
            <a:endParaRPr/>
          </a:p>
        </p:txBody>
      </p:sp>
      <p:sp>
        <p:nvSpPr>
          <p:cNvPr id="214" name="Shape 214"/>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Picture, and Caption">
  <p:cSld name="Content, Picture, and Caption">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3657600" y="914400"/>
            <a:ext cx="5195100" cy="5211900"/>
          </a:xfrm>
          <a:prstGeom prst="rect">
            <a:avLst/>
          </a:prstGeom>
          <a:noFill/>
          <a:ln>
            <a:noFill/>
          </a:ln>
        </p:spPr>
        <p:txBody>
          <a:bodyPr spcFirstLastPara="1" wrap="square" lIns="91425" tIns="91425" rIns="91425" bIns="91425" anchor="t" anchorCtr="0"/>
          <a:lstStyle>
            <a:lvl1pPr marL="457200" marR="0" lvl="0" indent="-354330" algn="l" rtl="0">
              <a:lnSpc>
                <a:spcPct val="100000"/>
              </a:lnSpc>
              <a:spcBef>
                <a:spcPts val="2000"/>
              </a:spcBef>
              <a:spcAft>
                <a:spcPts val="0"/>
              </a:spcAft>
              <a:buClr>
                <a:srgbClr val="A5A5A5"/>
              </a:buClr>
              <a:buSzPts val="1980"/>
              <a:buFont typeface="Noto Sans Symbols"/>
              <a:buChar char="↗"/>
              <a:defRPr sz="2200" b="0" i="0" u="none" strike="noStrike" cap="none">
                <a:solidFill>
                  <a:srgbClr val="262626"/>
                </a:solidFill>
                <a:latin typeface="Calibri"/>
                <a:ea typeface="Calibri"/>
                <a:cs typeface="Calibri"/>
                <a:sym typeface="Calibri"/>
              </a:defRPr>
            </a:lvl1pPr>
            <a:lvl2pPr marL="914400" marR="0" lvl="1" indent="-342900" algn="l" rtl="0">
              <a:lnSpc>
                <a:spcPct val="100000"/>
              </a:lnSpc>
              <a:spcBef>
                <a:spcPts val="600"/>
              </a:spcBef>
              <a:spcAft>
                <a:spcPts val="0"/>
              </a:spcAft>
              <a:buClr>
                <a:srgbClr val="3F3F3F"/>
              </a:buClr>
              <a:buSzPts val="1800"/>
              <a:buFont typeface="Noto Sans Symbols"/>
              <a:buChar char="↗"/>
              <a:defRPr sz="2000" b="0" i="0" u="none" strike="noStrike" cap="none">
                <a:solidFill>
                  <a:srgbClr val="262626"/>
                </a:solidFill>
                <a:latin typeface="Calibri"/>
                <a:ea typeface="Calibri"/>
                <a:cs typeface="Calibri"/>
                <a:sym typeface="Calibri"/>
              </a:defRPr>
            </a:lvl2pPr>
            <a:lvl3pPr marL="1371600" marR="0" lvl="2" indent="-331469"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22" name="Shape 222"/>
          <p:cNvSpPr/>
          <p:nvPr/>
        </p:nvSpPr>
        <p:spPr>
          <a:xfrm>
            <a:off x="284163" y="4267200"/>
            <a:ext cx="2743200" cy="2120100"/>
          </a:xfrm>
          <a:prstGeom prst="rect">
            <a:avLst/>
          </a:prstGeom>
          <a:solidFill>
            <a:srgbClr val="262626">
              <a:alpha val="84310"/>
            </a:srgbClr>
          </a:solidFill>
          <a:ln>
            <a:noFill/>
          </a:ln>
        </p:spPr>
        <p:txBody>
          <a:bodyPr spcFirstLastPara="1" wrap="square" lIns="91425" tIns="45700" rIns="182875" bIns="365750" anchor="b" anchorCtr="0">
            <a:no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sp>
        <p:nvSpPr>
          <p:cNvPr id="223" name="Shape 223"/>
          <p:cNvSpPr txBox="1">
            <a:spLocks noGrp="1"/>
          </p:cNvSpPr>
          <p:nvPr>
            <p:ph type="body" idx="2"/>
          </p:nvPr>
        </p:nvSpPr>
        <p:spPr>
          <a:xfrm>
            <a:off x="419101" y="4953001"/>
            <a:ext cx="2472000" cy="1246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A5A5A5"/>
              </a:buClr>
              <a:buSzPts val="1260"/>
              <a:buFont typeface="Noto Sans Symbols"/>
              <a:buNone/>
              <a:defRPr sz="1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600"/>
              </a:spcBef>
              <a:spcAft>
                <a:spcPts val="0"/>
              </a:spcAft>
              <a:buClr>
                <a:srgbClr val="3F3F3F"/>
              </a:buClr>
              <a:buSzPts val="1080"/>
              <a:buFont typeface="Noto Sans Symbols"/>
              <a:buNone/>
              <a:defRPr sz="1200" b="0" i="0" u="none" strike="noStrike" cap="none">
                <a:solidFill>
                  <a:srgbClr val="262626"/>
                </a:solidFill>
                <a:latin typeface="Calibri"/>
                <a:ea typeface="Calibri"/>
                <a:cs typeface="Calibri"/>
                <a:sym typeface="Calibri"/>
              </a:defRPr>
            </a:lvl2pPr>
            <a:lvl3pPr marL="1371600" marR="0" lvl="2" indent="-228600" algn="l" rtl="0">
              <a:lnSpc>
                <a:spcPct val="100000"/>
              </a:lnSpc>
              <a:spcBef>
                <a:spcPts val="600"/>
              </a:spcBef>
              <a:spcAft>
                <a:spcPts val="0"/>
              </a:spcAft>
              <a:buClr>
                <a:srgbClr val="A5A5A5"/>
              </a:buClr>
              <a:buSzPts val="900"/>
              <a:buFont typeface="Noto Sans Symbols"/>
              <a:buNone/>
              <a:defRPr sz="1000" b="0" i="0" u="none" strike="noStrike" cap="none">
                <a:solidFill>
                  <a:srgbClr val="262626"/>
                </a:solidFill>
                <a:latin typeface="Calibri"/>
                <a:ea typeface="Calibri"/>
                <a:cs typeface="Calibri"/>
                <a:sym typeface="Calibri"/>
              </a:defRPr>
            </a:lvl3pPr>
            <a:lvl4pPr marL="1828800" marR="0" lvl="3"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4pPr>
            <a:lvl5pPr marL="2286000" marR="0" lvl="4"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6pPr>
            <a:lvl7pPr marL="3200400" marR="0" lvl="6"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7pPr>
            <a:lvl8pPr marL="3657600" marR="0" lvl="7"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8pPr>
            <a:lvl9pPr marL="4114800" marR="0" lvl="8"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9pPr>
          </a:lstStyle>
          <a:p>
            <a:endParaRPr/>
          </a:p>
        </p:txBody>
      </p:sp>
      <p:sp>
        <p:nvSpPr>
          <p:cNvPr id="224" name="Shape 224"/>
          <p:cNvSpPr txBox="1">
            <a:spLocks noGrp="1"/>
          </p:cNvSpPr>
          <p:nvPr>
            <p:ph type="title"/>
          </p:nvPr>
        </p:nvSpPr>
        <p:spPr>
          <a:xfrm>
            <a:off x="410764" y="4419600"/>
            <a:ext cx="2475300" cy="510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Corbel"/>
              <a:buNone/>
              <a:defRPr sz="2000" b="1"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25" name="Shape 225"/>
          <p:cNvSpPr>
            <a:spLocks noGrp="1"/>
          </p:cNvSpPr>
          <p:nvPr>
            <p:ph type="pic" idx="3"/>
          </p:nvPr>
        </p:nvSpPr>
        <p:spPr>
          <a:xfrm>
            <a:off x="284164" y="594360"/>
            <a:ext cx="2743200" cy="3675900"/>
          </a:xfrm>
          <a:prstGeom prst="rect">
            <a:avLst/>
          </a:prstGeom>
          <a:noFill/>
          <a:ln>
            <a:noFill/>
          </a:ln>
        </p:spPr>
        <p:txBody>
          <a:bodyPr spcFirstLastPara="1" wrap="square" lIns="91425" tIns="91425" rIns="91425" bIns="91425" anchor="t" anchorCtr="0"/>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grpSp>
        <p:nvGrpSpPr>
          <p:cNvPr id="226" name="Shape 226"/>
          <p:cNvGrpSpPr/>
          <p:nvPr/>
        </p:nvGrpSpPr>
        <p:grpSpPr>
          <a:xfrm>
            <a:off x="284163" y="461682"/>
            <a:ext cx="8576301" cy="137400"/>
            <a:chOff x="284163" y="1759424"/>
            <a:chExt cx="8576301" cy="137400"/>
          </a:xfrm>
        </p:grpSpPr>
        <p:sp>
          <p:nvSpPr>
            <p:cNvPr id="227" name="Shape 227"/>
            <p:cNvSpPr/>
            <p:nvPr/>
          </p:nvSpPr>
          <p:spPr>
            <a:xfrm>
              <a:off x="284163" y="1759424"/>
              <a:ext cx="2743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Shape 228"/>
            <p:cNvSpPr/>
            <p:nvPr/>
          </p:nvSpPr>
          <p:spPr>
            <a:xfrm>
              <a:off x="3026392" y="1759424"/>
              <a:ext cx="1600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Shape 229"/>
            <p:cNvSpPr/>
            <p:nvPr/>
          </p:nvSpPr>
          <p:spPr>
            <a:xfrm>
              <a:off x="4626864" y="1759424"/>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 Pictures with Caption">
  <p:cSld name="3 Pictures with Caption">
    <p:spTree>
      <p:nvGrpSpPr>
        <p:cNvPr id="1" name="Shape 230"/>
        <p:cNvGrpSpPr/>
        <p:nvPr/>
      </p:nvGrpSpPr>
      <p:grpSpPr>
        <a:xfrm>
          <a:off x="0" y="0"/>
          <a:ext cx="0" cy="0"/>
          <a:chOff x="0" y="0"/>
          <a:chExt cx="0" cy="0"/>
        </a:xfrm>
      </p:grpSpPr>
      <p:sp>
        <p:nvSpPr>
          <p:cNvPr id="231" name="Shape 231"/>
          <p:cNvSpPr/>
          <p:nvPr/>
        </p:nvSpPr>
        <p:spPr>
          <a:xfrm>
            <a:off x="3021013" y="4801575"/>
            <a:ext cx="5837100" cy="1468500"/>
          </a:xfrm>
          <a:prstGeom prst="rect">
            <a:avLst/>
          </a:prstGeom>
          <a:solidFill>
            <a:srgbClr val="262626">
              <a:alpha val="84310"/>
            </a:srgbClr>
          </a:solidFill>
          <a:ln>
            <a:noFill/>
          </a:ln>
        </p:spPr>
        <p:txBody>
          <a:bodyPr spcFirstLastPara="1" wrap="square" lIns="91425" tIns="45700" rIns="182875" bIns="365750" anchor="b" anchorCtr="0">
            <a:no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232" name="Shape 232"/>
          <p:cNvGrpSpPr/>
          <p:nvPr/>
        </p:nvGrpSpPr>
        <p:grpSpPr>
          <a:xfrm>
            <a:off x="284163" y="6263389"/>
            <a:ext cx="8576301" cy="137400"/>
            <a:chOff x="284163" y="1759424"/>
            <a:chExt cx="8576301" cy="137400"/>
          </a:xfrm>
        </p:grpSpPr>
        <p:sp>
          <p:nvSpPr>
            <p:cNvPr id="233" name="Shape 233"/>
            <p:cNvSpPr/>
            <p:nvPr/>
          </p:nvSpPr>
          <p:spPr>
            <a:xfrm>
              <a:off x="284163" y="1759424"/>
              <a:ext cx="2743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Shape 234"/>
            <p:cNvSpPr/>
            <p:nvPr/>
          </p:nvSpPr>
          <p:spPr>
            <a:xfrm>
              <a:off x="3026392" y="1759424"/>
              <a:ext cx="1600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Shape 235"/>
            <p:cNvSpPr/>
            <p:nvPr/>
          </p:nvSpPr>
          <p:spPr>
            <a:xfrm>
              <a:off x="4626864" y="1759424"/>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6" name="Shape 236"/>
          <p:cNvSpPr txBox="1">
            <a:spLocks noGrp="1"/>
          </p:cNvSpPr>
          <p:nvPr>
            <p:ph type="title"/>
          </p:nvPr>
        </p:nvSpPr>
        <p:spPr>
          <a:xfrm>
            <a:off x="3031661" y="4800600"/>
            <a:ext cx="56916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800"/>
              <a:buFont typeface="Corbel"/>
              <a:buNone/>
              <a:defRPr sz="28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37" name="Shape 237"/>
          <p:cNvSpPr>
            <a:spLocks noGrp="1"/>
          </p:cNvSpPr>
          <p:nvPr>
            <p:ph type="pic" idx="2"/>
          </p:nvPr>
        </p:nvSpPr>
        <p:spPr>
          <a:xfrm>
            <a:off x="3021014" y="457199"/>
            <a:ext cx="5833800" cy="4352400"/>
          </a:xfrm>
          <a:prstGeom prst="rect">
            <a:avLst/>
          </a:prstGeom>
          <a:noFill/>
          <a:ln>
            <a:noFill/>
          </a:ln>
        </p:spPr>
        <p:txBody>
          <a:bodyPr spcFirstLastPara="1" wrap="square" lIns="91425" tIns="91425" rIns="91425" bIns="91425" anchor="t" anchorCtr="0"/>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238" name="Shape 238"/>
          <p:cNvSpPr txBox="1">
            <a:spLocks noGrp="1"/>
          </p:cNvSpPr>
          <p:nvPr>
            <p:ph type="body" idx="1"/>
          </p:nvPr>
        </p:nvSpPr>
        <p:spPr>
          <a:xfrm>
            <a:off x="3069805" y="5367338"/>
            <a:ext cx="56535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A5A5A5"/>
              </a:buClr>
              <a:buSzPts val="1260"/>
              <a:buFont typeface="Noto Sans Symbols"/>
              <a:buNone/>
              <a:defRPr sz="1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600"/>
              </a:spcBef>
              <a:spcAft>
                <a:spcPts val="0"/>
              </a:spcAft>
              <a:buClr>
                <a:srgbClr val="3F3F3F"/>
              </a:buClr>
              <a:buSzPts val="1080"/>
              <a:buFont typeface="Noto Sans Symbols"/>
              <a:buNone/>
              <a:defRPr sz="1200" b="0" i="0" u="none" strike="noStrike" cap="none">
                <a:solidFill>
                  <a:srgbClr val="262626"/>
                </a:solidFill>
                <a:latin typeface="Calibri"/>
                <a:ea typeface="Calibri"/>
                <a:cs typeface="Calibri"/>
                <a:sym typeface="Calibri"/>
              </a:defRPr>
            </a:lvl2pPr>
            <a:lvl3pPr marL="1371600" marR="0" lvl="2" indent="-228600" algn="l" rtl="0">
              <a:lnSpc>
                <a:spcPct val="100000"/>
              </a:lnSpc>
              <a:spcBef>
                <a:spcPts val="600"/>
              </a:spcBef>
              <a:spcAft>
                <a:spcPts val="0"/>
              </a:spcAft>
              <a:buClr>
                <a:srgbClr val="A5A5A5"/>
              </a:buClr>
              <a:buSzPts val="900"/>
              <a:buFont typeface="Noto Sans Symbols"/>
              <a:buNone/>
              <a:defRPr sz="1000" b="0" i="0" u="none" strike="noStrike" cap="none">
                <a:solidFill>
                  <a:srgbClr val="262626"/>
                </a:solidFill>
                <a:latin typeface="Calibri"/>
                <a:ea typeface="Calibri"/>
                <a:cs typeface="Calibri"/>
                <a:sym typeface="Calibri"/>
              </a:defRPr>
            </a:lvl3pPr>
            <a:lvl4pPr marL="1828800" marR="0" lvl="3"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4pPr>
            <a:lvl5pPr marL="2286000" marR="0" lvl="4"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6pPr>
            <a:lvl7pPr marL="3200400" marR="0" lvl="6"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7pPr>
            <a:lvl8pPr marL="3657600" marR="0" lvl="7" indent="-228600" algn="l" rtl="0">
              <a:lnSpc>
                <a:spcPct val="100000"/>
              </a:lnSpc>
              <a:spcBef>
                <a:spcPts val="600"/>
              </a:spcBef>
              <a:spcAft>
                <a:spcPts val="0"/>
              </a:spcAft>
              <a:buClr>
                <a:srgbClr val="3F3F3F"/>
              </a:buClr>
              <a:buSzPts val="810"/>
              <a:buFont typeface="Noto Sans Symbols"/>
              <a:buNone/>
              <a:defRPr sz="900" b="0" i="0" u="none" strike="noStrike" cap="none">
                <a:solidFill>
                  <a:srgbClr val="262626"/>
                </a:solidFill>
                <a:latin typeface="Calibri"/>
                <a:ea typeface="Calibri"/>
                <a:cs typeface="Calibri"/>
                <a:sym typeface="Calibri"/>
              </a:defRPr>
            </a:lvl8pPr>
            <a:lvl9pPr marL="4114800" marR="0" lvl="8" indent="-228600" algn="l" rtl="0">
              <a:lnSpc>
                <a:spcPct val="100000"/>
              </a:lnSpc>
              <a:spcBef>
                <a:spcPts val="600"/>
              </a:spcBef>
              <a:spcAft>
                <a:spcPts val="0"/>
              </a:spcAft>
              <a:buClr>
                <a:srgbClr val="A5A5A5"/>
              </a:buClr>
              <a:buSzPts val="810"/>
              <a:buFont typeface="Noto Sans Symbols"/>
              <a:buNone/>
              <a:defRPr sz="900" b="0" i="0" u="none" strike="noStrike" cap="none">
                <a:solidFill>
                  <a:srgbClr val="262626"/>
                </a:solidFill>
                <a:latin typeface="Calibri"/>
                <a:ea typeface="Calibri"/>
                <a:cs typeface="Calibri"/>
                <a:sym typeface="Calibri"/>
              </a:defRPr>
            </a:lvl9pPr>
          </a:lstStyle>
          <a:p>
            <a:endParaRPr/>
          </a:p>
        </p:txBody>
      </p:sp>
      <p:sp>
        <p:nvSpPr>
          <p:cNvPr id="239" name="Shape 239"/>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42" name="Shape 242"/>
          <p:cNvSpPr>
            <a:spLocks noGrp="1"/>
          </p:cNvSpPr>
          <p:nvPr>
            <p:ph type="pic" idx="3"/>
          </p:nvPr>
        </p:nvSpPr>
        <p:spPr>
          <a:xfrm>
            <a:off x="284164" y="457200"/>
            <a:ext cx="2736900" cy="2907900"/>
          </a:xfrm>
          <a:prstGeom prst="rect">
            <a:avLst/>
          </a:prstGeom>
          <a:noFill/>
          <a:ln>
            <a:noFill/>
          </a:ln>
        </p:spPr>
        <p:txBody>
          <a:bodyPr spcFirstLastPara="1" wrap="square" lIns="91425" tIns="91425" rIns="91425" bIns="91425" anchor="t" anchorCtr="0"/>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243" name="Shape 243"/>
          <p:cNvSpPr>
            <a:spLocks noGrp="1"/>
          </p:cNvSpPr>
          <p:nvPr>
            <p:ph type="pic" idx="4"/>
          </p:nvPr>
        </p:nvSpPr>
        <p:spPr>
          <a:xfrm>
            <a:off x="284164" y="3364992"/>
            <a:ext cx="2736900" cy="2898600"/>
          </a:xfrm>
          <a:prstGeom prst="rect">
            <a:avLst/>
          </a:prstGeom>
          <a:noFill/>
          <a:ln>
            <a:noFill/>
          </a:ln>
        </p:spPr>
        <p:txBody>
          <a:bodyPr spcFirstLastPara="1" wrap="square" lIns="91425" tIns="91425" rIns="91425" bIns="91425" anchor="t" anchorCtr="0"/>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4"/>
        <p:cNvGrpSpPr/>
        <p:nvPr/>
      </p:nvGrpSpPr>
      <p:grpSpPr>
        <a:xfrm>
          <a:off x="0" y="0"/>
          <a:ext cx="0" cy="0"/>
          <a:chOff x="0" y="0"/>
          <a:chExt cx="0" cy="0"/>
        </a:xfrm>
      </p:grpSpPr>
      <p:sp>
        <p:nvSpPr>
          <p:cNvPr id="245" name="Shape 245"/>
          <p:cNvSpPr/>
          <p:nvPr/>
        </p:nvSpPr>
        <p:spPr>
          <a:xfrm>
            <a:off x="284163" y="455773"/>
            <a:ext cx="8574000" cy="11340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46" name="Shape 246"/>
          <p:cNvGrpSpPr/>
          <p:nvPr/>
        </p:nvGrpSpPr>
        <p:grpSpPr>
          <a:xfrm>
            <a:off x="284163" y="1577847"/>
            <a:ext cx="8576301" cy="137400"/>
            <a:chOff x="284163" y="1577847"/>
            <a:chExt cx="8576301" cy="137400"/>
          </a:xfrm>
        </p:grpSpPr>
        <p:sp>
          <p:nvSpPr>
            <p:cNvPr id="247" name="Shape 247"/>
            <p:cNvSpPr/>
            <p:nvPr/>
          </p:nvSpPr>
          <p:spPr>
            <a:xfrm>
              <a:off x="284163" y="1577847"/>
              <a:ext cx="1600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Shape 248"/>
            <p:cNvSpPr/>
            <p:nvPr/>
          </p:nvSpPr>
          <p:spPr>
            <a:xfrm>
              <a:off x="1885174" y="1577847"/>
              <a:ext cx="2743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Shape 249"/>
            <p:cNvSpPr/>
            <p:nvPr/>
          </p:nvSpPr>
          <p:spPr>
            <a:xfrm>
              <a:off x="4626864" y="1577847"/>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50" name="Shape 250"/>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51" name="Shape 251"/>
          <p:cNvSpPr txBox="1">
            <a:spLocks noGrp="1"/>
          </p:cNvSpPr>
          <p:nvPr>
            <p:ph type="body" idx="1"/>
          </p:nvPr>
        </p:nvSpPr>
        <p:spPr>
          <a:xfrm rot="5400000">
            <a:off x="2564701" y="-146849"/>
            <a:ext cx="4013100" cy="8574000"/>
          </a:xfrm>
          <a:prstGeom prst="rect">
            <a:avLst/>
          </a:prstGeom>
          <a:noFill/>
          <a:ln>
            <a:noFill/>
          </a:ln>
        </p:spPr>
        <p:txBody>
          <a:bodyPr spcFirstLastPara="1" wrap="square" lIns="91425" tIns="91425" rIns="91425" bIns="91425" anchor="t" anchorCtr="0"/>
          <a:lstStyle>
            <a:lvl1pPr marL="457200" marR="0" lvl="0" indent="-365760" algn="l" rtl="0">
              <a:lnSpc>
                <a:spcPct val="100000"/>
              </a:lnSpc>
              <a:spcBef>
                <a:spcPts val="2000"/>
              </a:spcBef>
              <a:spcAft>
                <a:spcPts val="0"/>
              </a:spcAft>
              <a:buClr>
                <a:srgbClr val="A5A5A5"/>
              </a:buClr>
              <a:buSzPts val="2160"/>
              <a:buFont typeface="Noto Sans Symbols"/>
              <a:buChar char="↗"/>
              <a:defRPr sz="2400" b="0" i="0" u="none" strike="noStrike" cap="none">
                <a:solidFill>
                  <a:srgbClr val="262626"/>
                </a:solidFill>
                <a:latin typeface="Calibri"/>
                <a:ea typeface="Calibri"/>
                <a:cs typeface="Calibri"/>
                <a:sym typeface="Calibri"/>
              </a:defRPr>
            </a:lvl1pPr>
            <a:lvl2pPr marL="914400" marR="0" lvl="1" indent="-354330"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252" name="Shape 252"/>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5"/>
        <p:cNvGrpSpPr/>
        <p:nvPr/>
      </p:nvGrpSpPr>
      <p:grpSpPr>
        <a:xfrm>
          <a:off x="0" y="0"/>
          <a:ext cx="0" cy="0"/>
          <a:chOff x="0" y="0"/>
          <a:chExt cx="0" cy="0"/>
        </a:xfrm>
      </p:grpSpPr>
      <p:sp>
        <p:nvSpPr>
          <p:cNvPr id="256" name="Shape 256"/>
          <p:cNvSpPr/>
          <p:nvPr/>
        </p:nvSpPr>
        <p:spPr>
          <a:xfrm rot="5400000">
            <a:off x="5313864" y="2857502"/>
            <a:ext cx="5934600" cy="11340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Shape 257"/>
          <p:cNvSpPr txBox="1">
            <a:spLocks noGrp="1"/>
          </p:cNvSpPr>
          <p:nvPr>
            <p:ph type="title"/>
          </p:nvPr>
        </p:nvSpPr>
        <p:spPr>
          <a:xfrm rot="5400000">
            <a:off x="5219038" y="2949125"/>
            <a:ext cx="5921400" cy="969300"/>
          </a:xfrm>
          <a:prstGeom prst="rect">
            <a:avLst/>
          </a:prstGeom>
          <a:solidFill>
            <a:srgbClr val="262626">
              <a:alpha val="69410"/>
            </a:srgbClr>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400"/>
              <a:buFont typeface="Corbel"/>
              <a:buNone/>
              <a:defRPr sz="34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58" name="Shape 258"/>
          <p:cNvSpPr txBox="1">
            <a:spLocks noGrp="1"/>
          </p:cNvSpPr>
          <p:nvPr>
            <p:ph type="body" idx="1"/>
          </p:nvPr>
        </p:nvSpPr>
        <p:spPr>
          <a:xfrm rot="5400000">
            <a:off x="564301" y="177000"/>
            <a:ext cx="5937300" cy="6497700"/>
          </a:xfrm>
          <a:prstGeom prst="rect">
            <a:avLst/>
          </a:prstGeom>
          <a:noFill/>
          <a:ln>
            <a:noFill/>
          </a:ln>
        </p:spPr>
        <p:txBody>
          <a:bodyPr spcFirstLastPara="1" wrap="square" lIns="91425" tIns="91425" rIns="91425" bIns="91425" anchor="t" anchorCtr="0"/>
          <a:lstStyle>
            <a:lvl1pPr marL="457200" marR="0" lvl="0" indent="-365760" algn="l" rtl="0">
              <a:lnSpc>
                <a:spcPct val="100000"/>
              </a:lnSpc>
              <a:spcBef>
                <a:spcPts val="2000"/>
              </a:spcBef>
              <a:spcAft>
                <a:spcPts val="0"/>
              </a:spcAft>
              <a:buClr>
                <a:srgbClr val="A5A5A5"/>
              </a:buClr>
              <a:buSzPts val="2160"/>
              <a:buFont typeface="Noto Sans Symbols"/>
              <a:buChar char="↗"/>
              <a:defRPr sz="2400" b="0" i="0" u="none" strike="noStrike" cap="none">
                <a:solidFill>
                  <a:srgbClr val="262626"/>
                </a:solidFill>
                <a:latin typeface="Calibri"/>
                <a:ea typeface="Calibri"/>
                <a:cs typeface="Calibri"/>
                <a:sym typeface="Calibri"/>
              </a:defRPr>
            </a:lvl1pPr>
            <a:lvl2pPr marL="914400" marR="0" lvl="1" indent="-354330"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259" name="Shape 259"/>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grpSp>
        <p:nvGrpSpPr>
          <p:cNvPr id="262" name="Shape 262"/>
          <p:cNvGrpSpPr/>
          <p:nvPr/>
        </p:nvGrpSpPr>
        <p:grpSpPr>
          <a:xfrm rot="5400000">
            <a:off x="4658558" y="3355914"/>
            <a:ext cx="5934800" cy="137400"/>
            <a:chOff x="284163" y="1577847"/>
            <a:chExt cx="8576301" cy="137400"/>
          </a:xfrm>
        </p:grpSpPr>
        <p:sp>
          <p:nvSpPr>
            <p:cNvPr id="263" name="Shape 263"/>
            <p:cNvSpPr/>
            <p:nvPr/>
          </p:nvSpPr>
          <p:spPr>
            <a:xfrm>
              <a:off x="284163" y="1577847"/>
              <a:ext cx="1600200" cy="1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Shape 264"/>
            <p:cNvSpPr/>
            <p:nvPr/>
          </p:nvSpPr>
          <p:spPr>
            <a:xfrm>
              <a:off x="1885174" y="1577847"/>
              <a:ext cx="2743200" cy="137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Shape 265"/>
            <p:cNvSpPr/>
            <p:nvPr/>
          </p:nvSpPr>
          <p:spPr>
            <a:xfrm>
              <a:off x="4626864" y="1577847"/>
              <a:ext cx="4233600" cy="13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Shape 34"/>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1781503" y="2133600"/>
            <a:ext cx="7076700" cy="3992700"/>
          </a:xfrm>
          <a:prstGeom prst="rect">
            <a:avLst/>
          </a:prstGeom>
          <a:noFill/>
          <a:ln>
            <a:noFill/>
          </a:ln>
        </p:spPr>
        <p:txBody>
          <a:bodyPr spcFirstLastPara="1" wrap="square" lIns="91425" tIns="91425" rIns="91425" bIns="91425" anchor="t" anchorCtr="0"/>
          <a:lstStyle>
            <a:lvl1pPr marL="457200" marR="0" lvl="0" indent="-365760" algn="l" rtl="0">
              <a:lnSpc>
                <a:spcPct val="100000"/>
              </a:lnSpc>
              <a:spcBef>
                <a:spcPts val="2000"/>
              </a:spcBef>
              <a:spcAft>
                <a:spcPts val="0"/>
              </a:spcAft>
              <a:buClr>
                <a:srgbClr val="A5A5A5"/>
              </a:buClr>
              <a:buSzPts val="2160"/>
              <a:buFont typeface="Noto Sans Symbols"/>
              <a:buChar char="↗"/>
              <a:defRPr sz="2400" b="0" i="0" u="none" strike="noStrike" cap="none">
                <a:solidFill>
                  <a:srgbClr val="262626"/>
                </a:solidFill>
                <a:latin typeface="Calibri"/>
                <a:ea typeface="Calibri"/>
                <a:cs typeface="Calibri"/>
                <a:sym typeface="Calibri"/>
              </a:defRPr>
            </a:lvl1pPr>
            <a:lvl2pPr marL="914400" marR="0" lvl="1" indent="-354330"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6794936" y="6437032"/>
            <a:ext cx="21336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199698" y="6437032"/>
            <a:ext cx="612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5A5A5"/>
              </a:buClr>
              <a:buSzPts val="1400"/>
              <a:buFont typeface="Calibri"/>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8306459" y="167347"/>
            <a:ext cx="630600" cy="359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1400"/>
              <a:buFont typeface="Calibri"/>
              <a:buNone/>
              <a:defRPr sz="1400" b="1" i="0" u="none" strike="noStrike" cap="none">
                <a:solidFill>
                  <a:srgbClr val="262626"/>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89" name="Shape 89"/>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wbuvdAe6Y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TJgAK7e9r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youtube.com/watch?v=HGiHU-agsGY" TargetMode="External"/><Relationship Id="rId4" Type="http://schemas.openxmlformats.org/officeDocument/2006/relationships/hyperlink" Target="https://prezi.com/eeoc7q-bwlqo/failure-of-one-laptop-per-child-olp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4000" dirty="0" smtClean="0"/>
              <a:t>Course Reminders &amp; Deadlines</a:t>
            </a:r>
          </a:p>
        </p:txBody>
      </p:sp>
      <p:sp>
        <p:nvSpPr>
          <p:cNvPr id="6147" name="Content Placeholder 2"/>
          <p:cNvSpPr>
            <a:spLocks noGrp="1"/>
          </p:cNvSpPr>
          <p:nvPr>
            <p:ph idx="1"/>
          </p:nvPr>
        </p:nvSpPr>
        <p:spPr>
          <a:xfrm>
            <a:off x="457200" y="1417638"/>
            <a:ext cx="8534400" cy="4525963"/>
          </a:xfrm>
        </p:spPr>
        <p:txBody>
          <a:bodyPr/>
          <a:lstStyle/>
          <a:p>
            <a:r>
              <a:rPr lang="en-US" altLang="en-US" dirty="0"/>
              <a:t>Pathfinder </a:t>
            </a:r>
          </a:p>
          <a:p>
            <a:pPr lvl="1"/>
            <a:r>
              <a:rPr lang="en-US" altLang="en-US" dirty="0"/>
              <a:t>Before Exercise for Design for the Other 90</a:t>
            </a:r>
            <a:r>
              <a:rPr lang="en-US" altLang="en-US" dirty="0" smtClean="0"/>
              <a:t>% - Water Use</a:t>
            </a:r>
            <a:endParaRPr lang="en-US" altLang="en-US" dirty="0"/>
          </a:p>
          <a:p>
            <a:pPr lvl="1"/>
            <a:r>
              <a:rPr lang="en-US" altLang="en-US" sz="2400" dirty="0" smtClean="0"/>
              <a:t>Before </a:t>
            </a:r>
            <a:r>
              <a:rPr lang="en-US" altLang="en-US" sz="2400" dirty="0"/>
              <a:t>exercises on </a:t>
            </a:r>
            <a:r>
              <a:rPr lang="en-US" altLang="en-US" dirty="0" smtClean="0"/>
              <a:t>Engineering Econ 1 due 3/5</a:t>
            </a:r>
            <a:endParaRPr lang="en-US" altLang="en-US" sz="2400" dirty="0"/>
          </a:p>
          <a:p>
            <a:r>
              <a:rPr lang="en-US" altLang="en-US" dirty="0"/>
              <a:t>3D Game Lab  </a:t>
            </a:r>
          </a:p>
          <a:p>
            <a:pPr lvl="1"/>
            <a:r>
              <a:rPr lang="en-US" altLang="en-US" sz="2400" dirty="0"/>
              <a:t>2nd  deadline of 700 XP midnight March 5th  </a:t>
            </a:r>
          </a:p>
          <a:p>
            <a:pPr lvl="1"/>
            <a:r>
              <a:rPr lang="en-US" altLang="en-US" sz="2400" dirty="0" err="1"/>
              <a:t>GameLab</a:t>
            </a:r>
            <a:r>
              <a:rPr lang="en-US" altLang="en-US" sz="2400" dirty="0"/>
              <a:t> is 15% of your course grade </a:t>
            </a:r>
          </a:p>
          <a:p>
            <a:pPr lvl="2"/>
            <a:r>
              <a:rPr lang="en-US" altLang="en-US" sz="2000" dirty="0"/>
              <a:t>No activity on the platform </a:t>
            </a:r>
            <a:r>
              <a:rPr lang="en-US" altLang="en-US" sz="2000" u="sng" dirty="0"/>
              <a:t>= B or less </a:t>
            </a:r>
            <a:r>
              <a:rPr lang="en-US" altLang="en-US" sz="2000" dirty="0"/>
              <a:t>for your course </a:t>
            </a:r>
            <a:r>
              <a:rPr lang="en-US" altLang="en-US" sz="2000" dirty="0" smtClean="0"/>
              <a:t>grade</a:t>
            </a:r>
          </a:p>
          <a:p>
            <a:r>
              <a:rPr lang="en-US" altLang="en-US" dirty="0" smtClean="0"/>
              <a:t>CATME – Complete UD Peer </a:t>
            </a:r>
            <a:r>
              <a:rPr lang="en-US" altLang="en-US" dirty="0" err="1" smtClean="0"/>
              <a:t>Eval</a:t>
            </a:r>
            <a:r>
              <a:rPr lang="en-US" altLang="en-US" dirty="0" smtClean="0"/>
              <a:t>. (2/27-3/6)</a:t>
            </a:r>
            <a:endParaRPr lang="en-US" altLang="en-US" dirty="0"/>
          </a:p>
          <a:p>
            <a:r>
              <a:rPr lang="en-US" altLang="en-US" dirty="0" smtClean="0"/>
              <a:t>Design for the Other 90% </a:t>
            </a:r>
            <a:r>
              <a:rPr lang="en-US" altLang="en-US" dirty="0"/>
              <a:t>Project</a:t>
            </a:r>
          </a:p>
          <a:p>
            <a:pPr lvl="1"/>
            <a:r>
              <a:rPr lang="en-US" altLang="en-US" dirty="0" smtClean="0"/>
              <a:t>Tech Transfer Presentation </a:t>
            </a:r>
            <a:r>
              <a:rPr lang="en-US" altLang="en-US" sz="2400" dirty="0" smtClean="0"/>
              <a:t>due </a:t>
            </a:r>
            <a:r>
              <a:rPr lang="en-US" altLang="en-US" sz="2400" dirty="0"/>
              <a:t>by 5 PM </a:t>
            </a:r>
            <a:r>
              <a:rPr lang="en-US" altLang="en-US" sz="2400" dirty="0" smtClean="0"/>
              <a:t>on March 19</a:t>
            </a:r>
            <a:r>
              <a:rPr lang="en-US" altLang="en-US" sz="2400" baseline="30000" dirty="0" smtClean="0"/>
              <a:t>th</a:t>
            </a:r>
            <a:endParaRPr lang="en-US" altLang="en-US" sz="2400" dirty="0" smtClean="0"/>
          </a:p>
          <a:p>
            <a:pPr lvl="1"/>
            <a:r>
              <a:rPr lang="en-US" altLang="en-US" dirty="0"/>
              <a:t>Tech </a:t>
            </a:r>
            <a:r>
              <a:rPr lang="en-US" altLang="en-US" dirty="0" smtClean="0"/>
              <a:t>Transfer Memo, Mat Lab and Whitepaper on April 2</a:t>
            </a:r>
            <a:r>
              <a:rPr lang="en-US" altLang="en-US" baseline="30000" dirty="0" smtClean="0"/>
              <a:t>th</a:t>
            </a:r>
            <a:r>
              <a:rPr lang="en-US" altLang="en-US" dirty="0" smtClean="0"/>
              <a:t> </a:t>
            </a:r>
          </a:p>
        </p:txBody>
      </p:sp>
    </p:spTree>
    <p:extLst>
      <p:ext uri="{BB962C8B-B14F-4D97-AF65-F5344CB8AC3E}">
        <p14:creationId xmlns:p14="http://schemas.microsoft.com/office/powerpoint/2010/main" val="2877604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137160" marR="0" lvl="0" indent="0" algn="ctr" rtl="0">
              <a:lnSpc>
                <a:spcPct val="100000"/>
              </a:lnSpc>
              <a:spcBef>
                <a:spcPts val="0"/>
              </a:spcBef>
              <a:spcAft>
                <a:spcPts val="0"/>
              </a:spcAft>
              <a:buClr>
                <a:srgbClr val="A5A5A5"/>
              </a:buClr>
              <a:buSzPts val="2160"/>
              <a:buFont typeface="Corbel"/>
              <a:buNone/>
            </a:pPr>
            <a:r>
              <a:rPr lang="en-US" sz="4200" b="0" i="0" u="none" strike="noStrike" cap="none">
                <a:solidFill>
                  <a:schemeClr val="lt1"/>
                </a:solidFill>
                <a:latin typeface="Corbel"/>
                <a:ea typeface="Corbel"/>
                <a:cs typeface="Corbel"/>
                <a:sym typeface="Corbel"/>
              </a:rPr>
              <a:t>Why Design for the Other 90%?</a:t>
            </a:r>
            <a:endParaRPr sz="4200" b="0" i="0" u="none" strike="noStrike" cap="none">
              <a:solidFill>
                <a:schemeClr val="lt1"/>
              </a:solidFill>
              <a:latin typeface="Corbel"/>
              <a:ea typeface="Corbel"/>
              <a:cs typeface="Corbel"/>
              <a:sym typeface="Corbel"/>
            </a:endParaRPr>
          </a:p>
        </p:txBody>
      </p:sp>
      <p:sp>
        <p:nvSpPr>
          <p:cNvPr id="337" name="Shape 337"/>
          <p:cNvSpPr txBox="1">
            <a:spLocks noGrp="1"/>
          </p:cNvSpPr>
          <p:nvPr>
            <p:ph type="body" idx="1"/>
          </p:nvPr>
        </p:nvSpPr>
        <p:spPr>
          <a:xfrm>
            <a:off x="142045" y="1852709"/>
            <a:ext cx="8859900" cy="4461300"/>
          </a:xfrm>
          <a:prstGeom prst="rect">
            <a:avLst/>
          </a:prstGeom>
          <a:noFill/>
          <a:ln>
            <a:noFill/>
          </a:ln>
        </p:spPr>
        <p:txBody>
          <a:bodyPr spcFirstLastPara="1" wrap="square" lIns="91425" tIns="45700" rIns="91425" bIns="45700" anchor="t" anchorCtr="0">
            <a:noAutofit/>
          </a:bodyPr>
          <a:lstStyle/>
          <a:p>
            <a:pPr marL="480060" marR="0" lvl="0" indent="-342900" algn="l" rtl="0">
              <a:lnSpc>
                <a:spcPct val="100000"/>
              </a:lnSpc>
              <a:spcBef>
                <a:spcPts val="2000"/>
              </a:spcBef>
              <a:spcAft>
                <a:spcPts val="0"/>
              </a:spcAft>
              <a:buClr>
                <a:srgbClr val="A5A5A5"/>
              </a:buClr>
              <a:buSzPts val="2160"/>
              <a:buFont typeface="Arial"/>
              <a:buChar char="•"/>
            </a:pPr>
            <a:r>
              <a:rPr lang="en-US" sz="2800"/>
              <a:t>Social Justice</a:t>
            </a:r>
            <a:endParaRPr sz="2800"/>
          </a:p>
          <a:p>
            <a:pPr marL="480060" marR="0" lvl="0" indent="-383540" algn="l" rtl="0">
              <a:lnSpc>
                <a:spcPct val="100000"/>
              </a:lnSpc>
              <a:spcBef>
                <a:spcPts val="2000"/>
              </a:spcBef>
              <a:spcAft>
                <a:spcPts val="0"/>
              </a:spcAft>
              <a:buClr>
                <a:srgbClr val="A5A5A5"/>
              </a:buClr>
              <a:buSzPts val="2800"/>
              <a:buFont typeface="Arial"/>
              <a:buChar char="•"/>
            </a:pPr>
            <a:r>
              <a:rPr lang="en-US" sz="2800"/>
              <a:t>Personal Connections</a:t>
            </a:r>
            <a:endParaRPr sz="2800"/>
          </a:p>
          <a:p>
            <a:pPr marL="480060" marR="0" lvl="0" indent="-342900" algn="l" rtl="0">
              <a:lnSpc>
                <a:spcPct val="100000"/>
              </a:lnSpc>
              <a:spcBef>
                <a:spcPts val="2000"/>
              </a:spcBef>
              <a:spcAft>
                <a:spcPts val="0"/>
              </a:spcAft>
              <a:buClr>
                <a:srgbClr val="A5A5A5"/>
              </a:buClr>
              <a:buSzPts val="2160"/>
              <a:buFont typeface="Arial"/>
              <a:buChar char="•"/>
            </a:pPr>
            <a:r>
              <a:rPr lang="en-US" sz="2800" b="0" i="0" u="none" strike="noStrike" cap="none">
                <a:solidFill>
                  <a:srgbClr val="262626"/>
                </a:solidFill>
                <a:latin typeface="Calibri"/>
                <a:ea typeface="Calibri"/>
                <a:cs typeface="Calibri"/>
                <a:sym typeface="Calibri"/>
              </a:rPr>
              <a:t>Altruism</a:t>
            </a:r>
            <a:endParaRPr/>
          </a:p>
          <a:p>
            <a:pPr marL="480060" marR="0" lvl="0" indent="-342900" algn="l" rtl="0">
              <a:lnSpc>
                <a:spcPct val="100000"/>
              </a:lnSpc>
              <a:spcBef>
                <a:spcPts val="2000"/>
              </a:spcBef>
              <a:spcAft>
                <a:spcPts val="0"/>
              </a:spcAft>
              <a:buClr>
                <a:srgbClr val="A5A5A5"/>
              </a:buClr>
              <a:buSzPts val="2160"/>
              <a:buFont typeface="Arial"/>
              <a:buChar char="•"/>
            </a:pPr>
            <a:r>
              <a:rPr lang="en-US" sz="2800" b="0" i="0" u="none" strike="noStrike" cap="none">
                <a:solidFill>
                  <a:srgbClr val="262626"/>
                </a:solidFill>
                <a:latin typeface="Calibri"/>
                <a:ea typeface="Calibri"/>
                <a:cs typeface="Calibri"/>
                <a:sym typeface="Calibri"/>
              </a:rPr>
              <a:t>Sustainable Development</a:t>
            </a:r>
            <a:endParaRPr/>
          </a:p>
          <a:p>
            <a:pPr marL="480060" marR="0" lvl="0" indent="-342900" algn="l" rtl="0">
              <a:lnSpc>
                <a:spcPct val="100000"/>
              </a:lnSpc>
              <a:spcBef>
                <a:spcPts val="2000"/>
              </a:spcBef>
              <a:spcAft>
                <a:spcPts val="0"/>
              </a:spcAft>
              <a:buClr>
                <a:srgbClr val="A5A5A5"/>
              </a:buClr>
              <a:buSzPts val="2160"/>
              <a:buFont typeface="Arial"/>
              <a:buChar char="•"/>
            </a:pPr>
            <a:r>
              <a:rPr lang="en-US" sz="2800" b="0" i="0" u="none" strike="noStrike" cap="none">
                <a:solidFill>
                  <a:srgbClr val="262626"/>
                </a:solidFill>
                <a:latin typeface="Calibri"/>
                <a:ea typeface="Calibri"/>
                <a:cs typeface="Calibri"/>
                <a:sym typeface="Calibri"/>
              </a:rPr>
              <a:t>Interest in learning/training</a:t>
            </a:r>
            <a:endParaRPr/>
          </a:p>
          <a:p>
            <a:pPr marL="480060" marR="0" lvl="0" indent="-342900" algn="l" rtl="0">
              <a:lnSpc>
                <a:spcPct val="100000"/>
              </a:lnSpc>
              <a:spcBef>
                <a:spcPts val="2000"/>
              </a:spcBef>
              <a:spcAft>
                <a:spcPts val="0"/>
              </a:spcAft>
              <a:buClr>
                <a:srgbClr val="A5A5A5"/>
              </a:buClr>
              <a:buSzPts val="2160"/>
              <a:buFont typeface="Arial"/>
              <a:buChar char="•"/>
            </a:pPr>
            <a:r>
              <a:rPr lang="en-US" sz="2800" b="0" i="0" u="none" strike="noStrike" cap="none">
                <a:solidFill>
                  <a:srgbClr val="262626"/>
                </a:solidFill>
                <a:latin typeface="Calibri"/>
                <a:ea typeface="Calibri"/>
                <a:cs typeface="Calibri"/>
                <a:sym typeface="Calibri"/>
              </a:rPr>
              <a:t>Greed </a:t>
            </a:r>
            <a:endParaRPr sz="2800" b="0" i="0" u="none" strike="noStrike" cap="none">
              <a:solidFill>
                <a:srgbClr val="26262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TED Talk</a:t>
            </a:r>
            <a:endParaRPr sz="4400" b="0" i="0" u="none" strike="noStrike" cap="none">
              <a:solidFill>
                <a:schemeClr val="dk1"/>
              </a:solidFill>
              <a:latin typeface="Calibri"/>
              <a:ea typeface="Calibri"/>
              <a:cs typeface="Calibri"/>
              <a:sym typeface="Calibri"/>
            </a:endParaRPr>
          </a:p>
        </p:txBody>
      </p:sp>
      <p:sp>
        <p:nvSpPr>
          <p:cNvPr id="343" name="Shape 3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Professor Christopher Mattson describes what made the difference between his team's successful and unsuccessful designs for developing world</a:t>
            </a:r>
            <a:br>
              <a:rPr lang="en-US" sz="2800" b="0" i="0" u="none" strike="noStrike" cap="none" dirty="0">
                <a:solidFill>
                  <a:schemeClr val="dk1"/>
                </a:solidFill>
                <a:latin typeface="Calibri"/>
                <a:ea typeface="Calibri"/>
                <a:cs typeface="Calibri"/>
                <a:sym typeface="Calibri"/>
              </a:rPr>
            </a:br>
            <a:r>
              <a:rPr lang="en-US" sz="2800" b="0" i="0" u="none" strike="noStrike" cap="none" dirty="0">
                <a:solidFill>
                  <a:schemeClr val="dk1"/>
                </a:solidFill>
                <a:latin typeface="Calibri"/>
                <a:ea typeface="Calibri"/>
                <a:cs typeface="Calibri"/>
                <a:sym typeface="Calibri"/>
              </a:rPr>
              <a:t/>
            </a:r>
            <a:br>
              <a:rPr lang="en-US" sz="2800" b="0" i="0" u="none" strike="noStrike" cap="none" dirty="0">
                <a:solidFill>
                  <a:schemeClr val="dk1"/>
                </a:solidFill>
                <a:latin typeface="Calibri"/>
                <a:ea typeface="Calibri"/>
                <a:cs typeface="Calibri"/>
                <a:sym typeface="Calibri"/>
              </a:rPr>
            </a:br>
            <a:r>
              <a:rPr lang="en-US" sz="2800" b="0" i="0" u="sng" strike="noStrike" cap="none" dirty="0">
                <a:solidFill>
                  <a:schemeClr val="hlink"/>
                </a:solidFill>
                <a:latin typeface="Calibri"/>
                <a:ea typeface="Calibri"/>
                <a:cs typeface="Calibri"/>
                <a:sym typeface="Calibri"/>
                <a:hlinkClick r:id="rId3"/>
              </a:rPr>
              <a:t>https://www.youtube.com/watch?v=6wbuvdAe6Yg</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628649" y="365126"/>
            <a:ext cx="8198828"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In Class Activity</a:t>
            </a:r>
            <a:endParaRPr sz="44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Rethink a product for someone living on ≤ $1.25 a day (~800 M in 2017 including &gt;3M in US!)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Teams pick one: Toothbrush, Pillow, Shoes, Plate/Bowl, Utensils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Individuals - Write down your thoughts (5 min)</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Inventions, goals, problems, issues, consequences, etc. </a:t>
            </a:r>
            <a:endParaRPr/>
          </a:p>
          <a:p>
            <a:pPr marL="685800" marR="0" lvl="1" indent="-228600" algn="l" rtl="0">
              <a:lnSpc>
                <a:spcPct val="90000"/>
              </a:lnSpc>
              <a:spcBef>
                <a:spcPts val="500"/>
              </a:spcBef>
              <a:spcAft>
                <a:spcPts val="0"/>
              </a:spcAft>
              <a:buClr>
                <a:schemeClr val="dk1"/>
              </a:buClr>
              <a:buSzPts val="2400"/>
              <a:buFont typeface="Arial"/>
              <a:buChar char="•"/>
            </a:pPr>
            <a:r>
              <a:rPr lang="en-US"/>
              <a:t>S</a:t>
            </a:r>
            <a:r>
              <a:rPr lang="en-US" sz="2400" b="0" i="0" u="none" strike="noStrike" cap="none">
                <a:solidFill>
                  <a:schemeClr val="dk1"/>
                </a:solidFill>
                <a:latin typeface="Calibri"/>
                <a:ea typeface="Calibri"/>
                <a:cs typeface="Calibri"/>
                <a:sym typeface="Calibri"/>
              </a:rPr>
              <a:t>earch the web!</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Teams - Discuss what you’ve learned (5 min)</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One team member present findings (10 min)</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628650" y="365126"/>
            <a:ext cx="7886700" cy="13257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a:t>Example Groups </a:t>
            </a:r>
            <a:endParaRPr/>
          </a:p>
        </p:txBody>
      </p:sp>
      <p:sp>
        <p:nvSpPr>
          <p:cNvPr id="357" name="Shape 357"/>
          <p:cNvSpPr txBox="1">
            <a:spLocks noGrp="1"/>
          </p:cNvSpPr>
          <p:nvPr>
            <p:ph type="body" idx="1"/>
          </p:nvPr>
        </p:nvSpPr>
        <p:spPr>
          <a:xfrm>
            <a:off x="0" y="1384800"/>
            <a:ext cx="9144000" cy="5308200"/>
          </a:xfrm>
          <a:prstGeom prst="rect">
            <a:avLst/>
          </a:prstGeom>
        </p:spPr>
        <p:txBody>
          <a:bodyPr spcFirstLastPara="1" wrap="square" lIns="91425" tIns="91425" rIns="91425" bIns="91425" anchor="t" anchorCtr="0">
            <a:noAutofit/>
          </a:bodyPr>
          <a:lstStyle/>
          <a:p>
            <a:pPr marL="457200" lvl="0" indent="-406400" rtl="0">
              <a:lnSpc>
                <a:spcPct val="115000"/>
              </a:lnSpc>
              <a:spcBef>
                <a:spcPts val="1000"/>
              </a:spcBef>
              <a:spcAft>
                <a:spcPts val="0"/>
              </a:spcAft>
              <a:buSzPts val="2800"/>
              <a:buChar char="•"/>
            </a:pPr>
            <a:r>
              <a:rPr lang="en-US"/>
              <a:t>Engineers Without Borders (EWB) - Rowan has a Chapter</a:t>
            </a:r>
            <a:endParaRPr/>
          </a:p>
          <a:p>
            <a:pPr marL="457200" lvl="0" indent="-406400" rtl="0">
              <a:lnSpc>
                <a:spcPct val="115000"/>
              </a:lnSpc>
              <a:spcBef>
                <a:spcPts val="0"/>
              </a:spcBef>
              <a:spcAft>
                <a:spcPts val="0"/>
              </a:spcAft>
              <a:buSzPts val="2800"/>
              <a:buChar char="•"/>
            </a:pPr>
            <a:r>
              <a:rPr lang="en-US"/>
              <a:t>Engineers for a Sustainable World (ESW) - Universities</a:t>
            </a:r>
            <a:endParaRPr/>
          </a:p>
          <a:p>
            <a:pPr marL="457200" lvl="0" indent="-406400" rtl="0">
              <a:lnSpc>
                <a:spcPct val="115000"/>
              </a:lnSpc>
              <a:spcBef>
                <a:spcPts val="0"/>
              </a:spcBef>
              <a:spcAft>
                <a:spcPts val="0"/>
              </a:spcAft>
              <a:buSzPts val="2800"/>
              <a:buChar char="•"/>
            </a:pPr>
            <a:r>
              <a:rPr lang="en-US"/>
              <a:t>Engineering for Developing Communities (MC-EDC) - University of Colorado at Boulder</a:t>
            </a:r>
            <a:endParaRPr/>
          </a:p>
          <a:p>
            <a:pPr marL="457200" lvl="0" indent="-406400" rtl="0">
              <a:lnSpc>
                <a:spcPct val="115000"/>
              </a:lnSpc>
              <a:spcBef>
                <a:spcPts val="0"/>
              </a:spcBef>
              <a:spcAft>
                <a:spcPts val="0"/>
              </a:spcAft>
              <a:buSzPts val="2800"/>
              <a:buChar char="•"/>
            </a:pPr>
            <a:r>
              <a:rPr lang="en-US"/>
              <a:t>Practical Impact Alliance / MIT D-Lab</a:t>
            </a:r>
            <a:endParaRPr/>
          </a:p>
          <a:p>
            <a:pPr marL="457200" lvl="0" indent="-406400" rtl="0">
              <a:lnSpc>
                <a:spcPct val="115000"/>
              </a:lnSpc>
              <a:spcBef>
                <a:spcPts val="0"/>
              </a:spcBef>
              <a:spcAft>
                <a:spcPts val="0"/>
              </a:spcAft>
              <a:buSzPts val="2800"/>
              <a:buChar char="•"/>
            </a:pPr>
            <a:r>
              <a:rPr lang="en-US"/>
              <a:t>Peace Corps</a:t>
            </a:r>
            <a:endParaRPr/>
          </a:p>
          <a:p>
            <a:pPr marL="457200" lvl="0" indent="-406400" rtl="0">
              <a:lnSpc>
                <a:spcPct val="115000"/>
              </a:lnSpc>
              <a:spcBef>
                <a:spcPts val="0"/>
              </a:spcBef>
              <a:spcAft>
                <a:spcPts val="0"/>
              </a:spcAft>
              <a:buSzPts val="2800"/>
              <a:buChar char="•"/>
            </a:pPr>
            <a:r>
              <a:rPr lang="en-US"/>
              <a:t>Sustainable Energy 4 All - United Nations</a:t>
            </a:r>
            <a:endParaRPr/>
          </a:p>
          <a:p>
            <a:pPr marL="457200" lvl="0" indent="-406400" rtl="0">
              <a:lnSpc>
                <a:spcPct val="115000"/>
              </a:lnSpc>
              <a:spcBef>
                <a:spcPts val="0"/>
              </a:spcBef>
              <a:spcAft>
                <a:spcPts val="0"/>
              </a:spcAft>
              <a:buSzPts val="2800"/>
              <a:buChar char="•"/>
            </a:pPr>
            <a:r>
              <a:rPr lang="en-US"/>
              <a:t>Light Up the World Foundation (LUTW) - Non Profit Org.</a:t>
            </a:r>
            <a:endParaRPr/>
          </a:p>
          <a:p>
            <a:pPr marL="457200" lvl="0" indent="-406400" rtl="0">
              <a:lnSpc>
                <a:spcPct val="115000"/>
              </a:lnSpc>
              <a:spcBef>
                <a:spcPts val="0"/>
              </a:spcBef>
              <a:spcAft>
                <a:spcPts val="0"/>
              </a:spcAft>
              <a:buSzPts val="2800"/>
              <a:buChar char="•"/>
            </a:pPr>
            <a:r>
              <a:rPr lang="en-US"/>
              <a:t>Engineering for Change (E4C) - Non Profit Org.</a:t>
            </a:r>
            <a:endParaRPr/>
          </a:p>
          <a:p>
            <a:pPr marL="457200" lvl="0" indent="-406400" rtl="0">
              <a:lnSpc>
                <a:spcPct val="115000"/>
              </a:lnSpc>
              <a:spcBef>
                <a:spcPts val="0"/>
              </a:spcBef>
              <a:spcAft>
                <a:spcPts val="0"/>
              </a:spcAft>
              <a:buSzPts val="2800"/>
              <a:buChar char="•"/>
            </a:pPr>
            <a:r>
              <a:rPr lang="en-US"/>
              <a:t>Many other non-profits and faith based groups </a:t>
            </a:r>
            <a:br>
              <a:rPr lang="en-US"/>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Cautionary Tales</a:t>
            </a:r>
            <a:endParaRPr sz="4400" b="0" i="0" u="none" strike="noStrike" cap="none">
              <a:solidFill>
                <a:schemeClr val="dk1"/>
              </a:solidFill>
              <a:latin typeface="Calibri"/>
              <a:ea typeface="Calibri"/>
              <a:cs typeface="Calibri"/>
              <a:sym typeface="Calibri"/>
            </a:endParaRPr>
          </a:p>
        </p:txBody>
      </p:sp>
      <p:sp>
        <p:nvSpPr>
          <p:cNvPr id="363" name="Shape 36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457200" marR="0" lvl="0" indent="-366395" algn="l" rtl="0">
              <a:lnSpc>
                <a:spcPct val="70000"/>
              </a:lnSpc>
              <a:spcBef>
                <a:spcPts val="1000"/>
              </a:spcBef>
              <a:spcAft>
                <a:spcPts val="0"/>
              </a:spcAft>
              <a:buClr>
                <a:schemeClr val="dk1"/>
              </a:buClr>
              <a:buSzPts val="2170"/>
              <a:buFont typeface="Calibri"/>
              <a:buChar char="•"/>
            </a:pPr>
            <a:r>
              <a:rPr lang="en-US" sz="2170" b="0" i="0" u="none" strike="noStrike" cap="none">
                <a:solidFill>
                  <a:schemeClr val="dk1"/>
                </a:solidFill>
                <a:latin typeface="Calibri"/>
                <a:ea typeface="Calibri"/>
                <a:cs typeface="Calibri"/>
                <a:sym typeface="Calibri"/>
              </a:rPr>
              <a:t>PlayPump failure</a:t>
            </a:r>
            <a:endParaRPr sz="2170" b="0" i="0" u="none" strike="noStrike" cap="none">
              <a:solidFill>
                <a:schemeClr val="dk1"/>
              </a:solidFill>
              <a:latin typeface="Calibri"/>
              <a:ea typeface="Calibri"/>
              <a:cs typeface="Calibri"/>
              <a:sym typeface="Calibri"/>
            </a:endParaRPr>
          </a:p>
          <a:p>
            <a:pPr marL="914400" marR="0" lvl="1" indent="-366394" algn="l" rtl="0">
              <a:lnSpc>
                <a:spcPct val="70000"/>
              </a:lnSpc>
              <a:spcBef>
                <a:spcPts val="0"/>
              </a:spcBef>
              <a:spcAft>
                <a:spcPts val="0"/>
              </a:spcAft>
              <a:buSzPts val="2170"/>
              <a:buChar char="•"/>
            </a:pPr>
            <a:r>
              <a:rPr lang="en-US" sz="2170" u="sng">
                <a:solidFill>
                  <a:schemeClr val="hlink"/>
                </a:solidFill>
                <a:hlinkClick r:id="rId3"/>
              </a:rPr>
              <a:t>https://www.youtube.com/watch?v=PTJgAK7e9ro</a:t>
            </a:r>
            <a:endParaRPr sz="2170"/>
          </a:p>
          <a:p>
            <a:pPr marL="457200" marR="0" lvl="0" indent="0" algn="l" rtl="0">
              <a:lnSpc>
                <a:spcPct val="70000"/>
              </a:lnSpc>
              <a:spcBef>
                <a:spcPts val="1000"/>
              </a:spcBef>
              <a:spcAft>
                <a:spcPts val="0"/>
              </a:spcAft>
              <a:buNone/>
            </a:pPr>
            <a:endParaRPr sz="2170"/>
          </a:p>
          <a:p>
            <a:pPr marL="457200" marR="0" lvl="0" indent="-366395" algn="l" rtl="0">
              <a:lnSpc>
                <a:spcPct val="70000"/>
              </a:lnSpc>
              <a:spcBef>
                <a:spcPts val="1000"/>
              </a:spcBef>
              <a:spcAft>
                <a:spcPts val="0"/>
              </a:spcAft>
              <a:buSzPts val="2170"/>
              <a:buFont typeface="Calibri"/>
              <a:buChar char="•"/>
            </a:pPr>
            <a:r>
              <a:rPr lang="en-US" sz="2170"/>
              <a:t>One LapTop per child failure</a:t>
            </a:r>
            <a:endParaRPr sz="2170" b="0" i="0" u="none" strike="noStrike" cap="none">
              <a:solidFill>
                <a:schemeClr val="dk1"/>
              </a:solidFill>
              <a:latin typeface="Calibri"/>
              <a:ea typeface="Calibri"/>
              <a:cs typeface="Calibri"/>
              <a:sym typeface="Calibri"/>
            </a:endParaRPr>
          </a:p>
          <a:p>
            <a:pPr marL="914400" marR="0" lvl="1" indent="-366394" algn="l" rtl="0">
              <a:lnSpc>
                <a:spcPct val="70000"/>
              </a:lnSpc>
              <a:spcBef>
                <a:spcPts val="0"/>
              </a:spcBef>
              <a:spcAft>
                <a:spcPts val="0"/>
              </a:spcAft>
              <a:buSzPts val="2170"/>
              <a:buFont typeface="Calibri"/>
              <a:buChar char="•"/>
            </a:pPr>
            <a:r>
              <a:rPr lang="en-US" sz="2170" u="sng">
                <a:solidFill>
                  <a:schemeClr val="hlink"/>
                </a:solidFill>
                <a:hlinkClick r:id="rId4"/>
              </a:rPr>
              <a:t>https://prezi.com/eeoc7q-bwlqo/failure-of-one-laptop-per-child-olpc/</a:t>
            </a:r>
            <a:endParaRPr sz="2170"/>
          </a:p>
          <a:p>
            <a:pPr marL="0" marR="0" lvl="0" indent="0" algn="l" rtl="0">
              <a:lnSpc>
                <a:spcPct val="70000"/>
              </a:lnSpc>
              <a:spcBef>
                <a:spcPts val="1000"/>
              </a:spcBef>
              <a:spcAft>
                <a:spcPts val="0"/>
              </a:spcAft>
              <a:buNone/>
            </a:pPr>
            <a:endParaRPr sz="2170"/>
          </a:p>
          <a:p>
            <a:pPr marL="457200" marR="0" lvl="0" indent="-366395" algn="l" rtl="0">
              <a:lnSpc>
                <a:spcPct val="70000"/>
              </a:lnSpc>
              <a:spcBef>
                <a:spcPts val="1000"/>
              </a:spcBef>
              <a:spcAft>
                <a:spcPts val="0"/>
              </a:spcAft>
              <a:buSzPts val="2170"/>
              <a:buChar char="•"/>
            </a:pPr>
            <a:r>
              <a:rPr lang="en-US" sz="2170"/>
              <a:t>Learning from failures</a:t>
            </a:r>
            <a:endParaRPr sz="2170"/>
          </a:p>
          <a:p>
            <a:pPr marL="914400" marR="0" lvl="1" indent="-366394" algn="l" rtl="0">
              <a:lnSpc>
                <a:spcPct val="70000"/>
              </a:lnSpc>
              <a:spcBef>
                <a:spcPts val="0"/>
              </a:spcBef>
              <a:spcAft>
                <a:spcPts val="0"/>
              </a:spcAft>
              <a:buSzPts val="2170"/>
              <a:buChar char="•"/>
            </a:pPr>
            <a:r>
              <a:rPr lang="en-US" sz="2170" u="sng">
                <a:solidFill>
                  <a:schemeClr val="hlink"/>
                </a:solidFill>
                <a:hlinkClick r:id="rId5"/>
              </a:rPr>
              <a:t>https://www.youtube.com/watch?v=HGiHU-agsGY</a:t>
            </a:r>
            <a:endParaRPr sz="2170"/>
          </a:p>
          <a:p>
            <a:pPr marL="0" marR="0" lvl="0" indent="0" algn="l" rtl="0">
              <a:lnSpc>
                <a:spcPct val="70000"/>
              </a:lnSpc>
              <a:spcBef>
                <a:spcPts val="1000"/>
              </a:spcBef>
              <a:spcAft>
                <a:spcPts val="0"/>
              </a:spcAft>
              <a:buNone/>
            </a:pPr>
            <a:endParaRPr sz="217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32508" y="630382"/>
            <a:ext cx="8478900" cy="9678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137160" marR="0" lvl="0" indent="0" algn="ctr" rtl="0">
              <a:lnSpc>
                <a:spcPct val="100000"/>
              </a:lnSpc>
              <a:spcBef>
                <a:spcPts val="0"/>
              </a:spcBef>
              <a:spcAft>
                <a:spcPts val="0"/>
              </a:spcAft>
              <a:buClr>
                <a:srgbClr val="A5A5A5"/>
              </a:buClr>
              <a:buSzPts val="2160"/>
              <a:buFont typeface="Corbel"/>
              <a:buNone/>
            </a:pPr>
            <a:r>
              <a:rPr lang="en-US"/>
              <a:t>Strategies for Success</a:t>
            </a:r>
            <a:endParaRPr sz="4200" b="0" i="0" u="none" strike="noStrike" cap="none">
              <a:solidFill>
                <a:schemeClr val="lt1"/>
              </a:solidFill>
              <a:latin typeface="Corbel"/>
              <a:ea typeface="Corbel"/>
              <a:cs typeface="Corbel"/>
              <a:sym typeface="Corbel"/>
            </a:endParaRPr>
          </a:p>
        </p:txBody>
      </p:sp>
      <p:sp>
        <p:nvSpPr>
          <p:cNvPr id="369" name="Shape 369"/>
          <p:cNvSpPr txBox="1">
            <a:spLocks noGrp="1"/>
          </p:cNvSpPr>
          <p:nvPr>
            <p:ph type="body" idx="1"/>
          </p:nvPr>
        </p:nvSpPr>
        <p:spPr>
          <a:xfrm>
            <a:off x="141995" y="1887009"/>
            <a:ext cx="8859900" cy="4461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500"/>
              <a:t>Think, Pair, Share</a:t>
            </a:r>
            <a:endParaRPr sz="2500"/>
          </a:p>
          <a:p>
            <a:pPr marL="0" marR="0" lvl="0" indent="0" algn="l" rtl="0">
              <a:lnSpc>
                <a:spcPct val="100000"/>
              </a:lnSpc>
              <a:spcBef>
                <a:spcPts val="0"/>
              </a:spcBef>
              <a:spcAft>
                <a:spcPts val="0"/>
              </a:spcAft>
              <a:buNone/>
            </a:pPr>
            <a:endParaRPr sz="2500"/>
          </a:p>
          <a:p>
            <a:pPr marL="457200" marR="0" lvl="0" indent="-295910" algn="l" rtl="0">
              <a:lnSpc>
                <a:spcPct val="100000"/>
              </a:lnSpc>
              <a:spcBef>
                <a:spcPts val="0"/>
              </a:spcBef>
              <a:spcAft>
                <a:spcPts val="0"/>
              </a:spcAft>
              <a:buClr>
                <a:srgbClr val="A5A5A5"/>
              </a:buClr>
              <a:buSzPts val="1060"/>
              <a:buFont typeface="Arial"/>
              <a:buChar char="•"/>
            </a:pPr>
            <a:r>
              <a:rPr lang="en-US" sz="2500" b="0" i="0" u="none" strike="noStrike" cap="none">
                <a:solidFill>
                  <a:srgbClr val="262626"/>
                </a:solidFill>
                <a:latin typeface="Calibri"/>
                <a:ea typeface="Calibri"/>
                <a:cs typeface="Calibri"/>
                <a:sym typeface="Calibri"/>
              </a:rPr>
              <a:t>Community Engagement</a:t>
            </a:r>
            <a:endParaRPr sz="1300"/>
          </a:p>
          <a:p>
            <a:pPr marL="457200" marR="0" lvl="0" indent="-295910" algn="l" rtl="0">
              <a:lnSpc>
                <a:spcPct val="100000"/>
              </a:lnSpc>
              <a:spcBef>
                <a:spcPts val="2000"/>
              </a:spcBef>
              <a:spcAft>
                <a:spcPts val="0"/>
              </a:spcAft>
              <a:buClr>
                <a:srgbClr val="A5A5A5"/>
              </a:buClr>
              <a:buSzPts val="1060"/>
              <a:buFont typeface="Arial"/>
              <a:buChar char="•"/>
            </a:pPr>
            <a:r>
              <a:rPr lang="en-US" sz="2500" b="0" i="0" u="none" strike="noStrike" cap="none">
                <a:solidFill>
                  <a:srgbClr val="262626"/>
                </a:solidFill>
                <a:latin typeface="Calibri"/>
                <a:ea typeface="Calibri"/>
                <a:cs typeface="Calibri"/>
                <a:sym typeface="Calibri"/>
              </a:rPr>
              <a:t>Involve/Train Local Experts</a:t>
            </a:r>
            <a:endParaRPr sz="1300"/>
          </a:p>
          <a:p>
            <a:pPr marL="457200" marR="0" lvl="0" indent="-295910" algn="l" rtl="0">
              <a:lnSpc>
                <a:spcPct val="100000"/>
              </a:lnSpc>
              <a:spcBef>
                <a:spcPts val="2000"/>
              </a:spcBef>
              <a:spcAft>
                <a:spcPts val="0"/>
              </a:spcAft>
              <a:buClr>
                <a:srgbClr val="A5A5A5"/>
              </a:buClr>
              <a:buSzPts val="1060"/>
              <a:buFont typeface="Arial"/>
              <a:buChar char="•"/>
            </a:pPr>
            <a:r>
              <a:rPr lang="en-US" sz="2500" b="0" i="0" u="none" strike="noStrike" cap="none">
                <a:solidFill>
                  <a:srgbClr val="262626"/>
                </a:solidFill>
                <a:latin typeface="Calibri"/>
                <a:ea typeface="Calibri"/>
                <a:cs typeface="Calibri"/>
                <a:sym typeface="Calibri"/>
              </a:rPr>
              <a:t>Use Locally Based Materials </a:t>
            </a:r>
            <a:endParaRPr sz="1300"/>
          </a:p>
          <a:p>
            <a:pPr marL="457200" marR="0" lvl="0" indent="-295910" algn="l" rtl="0">
              <a:lnSpc>
                <a:spcPct val="100000"/>
              </a:lnSpc>
              <a:spcBef>
                <a:spcPts val="2000"/>
              </a:spcBef>
              <a:spcAft>
                <a:spcPts val="0"/>
              </a:spcAft>
              <a:buClr>
                <a:srgbClr val="A5A5A5"/>
              </a:buClr>
              <a:buSzPts val="1060"/>
              <a:buFont typeface="Arial"/>
              <a:buChar char="•"/>
            </a:pPr>
            <a:r>
              <a:rPr lang="en-US" sz="2500" b="0" i="0" u="none" strike="noStrike" cap="none">
                <a:solidFill>
                  <a:srgbClr val="262626"/>
                </a:solidFill>
                <a:latin typeface="Calibri"/>
                <a:ea typeface="Calibri"/>
                <a:cs typeface="Calibri"/>
                <a:sym typeface="Calibri"/>
              </a:rPr>
              <a:t>Design for Affordability</a:t>
            </a:r>
            <a:endParaRPr sz="2500" b="0" i="0" u="none" strike="noStrike" cap="none">
              <a:solidFill>
                <a:srgbClr val="262626"/>
              </a:solidFill>
              <a:latin typeface="Calibri"/>
              <a:ea typeface="Calibri"/>
              <a:cs typeface="Calibri"/>
              <a:sym typeface="Calibri"/>
            </a:endParaRPr>
          </a:p>
          <a:p>
            <a:pPr marL="457200" marR="0" lvl="0" indent="-387350" algn="l" rtl="0">
              <a:lnSpc>
                <a:spcPct val="100000"/>
              </a:lnSpc>
              <a:spcBef>
                <a:spcPts val="2000"/>
              </a:spcBef>
              <a:spcAft>
                <a:spcPts val="0"/>
              </a:spcAft>
              <a:buClr>
                <a:srgbClr val="A5A5A5"/>
              </a:buClr>
              <a:buSzPts val="2500"/>
              <a:buFont typeface="Arial"/>
              <a:buChar char="•"/>
            </a:pPr>
            <a:r>
              <a:rPr lang="en-US" sz="2500"/>
              <a:t>Provide Support / Maintenance</a:t>
            </a:r>
            <a:endParaRPr sz="2500"/>
          </a:p>
          <a:p>
            <a:pPr marL="457200" marR="0" lvl="0" indent="-387350" algn="l" rtl="0">
              <a:lnSpc>
                <a:spcPct val="100000"/>
              </a:lnSpc>
              <a:spcBef>
                <a:spcPts val="2000"/>
              </a:spcBef>
              <a:spcAft>
                <a:spcPts val="0"/>
              </a:spcAft>
              <a:buClr>
                <a:srgbClr val="A5A5A5"/>
              </a:buClr>
              <a:buSzPts val="2500"/>
              <a:buFont typeface="Arial"/>
              <a:buChar char="•"/>
            </a:pPr>
            <a:r>
              <a:rPr lang="en-US" sz="2500"/>
              <a:t>Long Term Involvement</a:t>
            </a:r>
            <a:endParaRPr sz="2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32508" y="630382"/>
            <a:ext cx="8478900" cy="9678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137160" marR="0" lvl="0" indent="0" algn="ctr" rtl="0">
              <a:lnSpc>
                <a:spcPct val="100000"/>
              </a:lnSpc>
              <a:spcBef>
                <a:spcPts val="0"/>
              </a:spcBef>
              <a:spcAft>
                <a:spcPts val="0"/>
              </a:spcAft>
              <a:buClr>
                <a:srgbClr val="A5A5A5"/>
              </a:buClr>
              <a:buSzPts val="2160"/>
              <a:buFont typeface="Corbel"/>
              <a:buNone/>
            </a:pPr>
            <a:r>
              <a:rPr lang="en-US"/>
              <a:t>Strategies for Success</a:t>
            </a:r>
            <a:endParaRPr sz="4200" b="0" i="0" u="none" strike="noStrike" cap="none">
              <a:solidFill>
                <a:schemeClr val="lt1"/>
              </a:solidFill>
              <a:latin typeface="Corbel"/>
              <a:ea typeface="Corbel"/>
              <a:cs typeface="Corbel"/>
              <a:sym typeface="Corbel"/>
            </a:endParaRPr>
          </a:p>
        </p:txBody>
      </p:sp>
      <p:sp>
        <p:nvSpPr>
          <p:cNvPr id="375" name="Shape 37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best way to ensure your designs for the other 90 % are appropriate are:</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Spend time with your potential customers and get feedback</a:t>
            </a:r>
            <a:endParaRPr sz="2400" b="0" i="0" u="none" strike="noStrike" cap="none">
              <a:solidFill>
                <a:schemeClr val="dk1"/>
              </a:solidFill>
              <a:latin typeface="Calibri"/>
              <a:ea typeface="Calibri"/>
              <a:cs typeface="Calibri"/>
              <a:sym typeface="Calibri"/>
            </a:endParaRPr>
          </a:p>
          <a:p>
            <a:pPr marL="0" marR="0" lvl="2" indent="-114300" algn="l" rtl="0">
              <a:lnSpc>
                <a:spcPct val="90000"/>
              </a:lnSpc>
              <a:spcBef>
                <a:spcPts val="500"/>
              </a:spcBef>
              <a:spcAft>
                <a:spcPts val="0"/>
              </a:spcAft>
              <a:buSzPts val="1800"/>
              <a:buChar char="↗"/>
            </a:pPr>
            <a:r>
              <a:rPr lang="en-US"/>
              <a:t>Live in the communities you design for, if possible</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Partner directly with </a:t>
            </a:r>
            <a:r>
              <a:rPr lang="en-US"/>
              <a:t>communities and/or</a:t>
            </a:r>
            <a:r>
              <a:rPr lang="en-US" sz="2400" b="0" i="0" u="none" strike="noStrike" cap="none">
                <a:solidFill>
                  <a:schemeClr val="dk1"/>
                </a:solidFill>
                <a:latin typeface="Calibri"/>
                <a:ea typeface="Calibri"/>
                <a:cs typeface="Calibri"/>
                <a:sym typeface="Calibri"/>
              </a:rPr>
              <a:t> professionals with direct experience</a:t>
            </a:r>
            <a:endParaRPr/>
          </a:p>
          <a:p>
            <a:pPr marL="685800" marR="0" lvl="1" indent="-228600" algn="l" rtl="0">
              <a:lnSpc>
                <a:spcPct val="90000"/>
              </a:lnSpc>
              <a:spcBef>
                <a:spcPts val="500"/>
              </a:spcBef>
              <a:spcAft>
                <a:spcPts val="0"/>
              </a:spcAft>
              <a:buClr>
                <a:schemeClr val="dk1"/>
              </a:buClr>
              <a:buSzPts val="2400"/>
              <a:buFont typeface="Arial"/>
              <a:buChar char="•"/>
            </a:pPr>
            <a:r>
              <a:rPr lang="en-US"/>
              <a:t>Know the appropriate </a:t>
            </a:r>
            <a:r>
              <a:rPr lang="en-US" sz="2400" b="0" i="0" u="none" strike="noStrike" cap="none">
                <a:solidFill>
                  <a:schemeClr val="dk1"/>
                </a:solidFill>
                <a:latin typeface="Calibri"/>
                <a:ea typeface="Calibri"/>
                <a:cs typeface="Calibri"/>
                <a:sym typeface="Calibri"/>
              </a:rPr>
              <a:t>design principles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137160" marR="0" lvl="0" indent="0" algn="ctr" rtl="0">
              <a:lnSpc>
                <a:spcPct val="100000"/>
              </a:lnSpc>
              <a:spcBef>
                <a:spcPts val="0"/>
              </a:spcBef>
              <a:spcAft>
                <a:spcPts val="0"/>
              </a:spcAft>
              <a:buClr>
                <a:srgbClr val="A5A5A5"/>
              </a:buClr>
              <a:buSzPts val="2160"/>
              <a:buFont typeface="Corbel"/>
              <a:buNone/>
            </a:pPr>
            <a:r>
              <a:rPr lang="en-US" sz="4200" b="0" i="0" u="none" strike="noStrike" cap="none">
                <a:solidFill>
                  <a:schemeClr val="lt1"/>
                </a:solidFill>
                <a:latin typeface="Corbel"/>
                <a:ea typeface="Corbel"/>
                <a:cs typeface="Corbel"/>
                <a:sym typeface="Corbel"/>
              </a:rPr>
              <a:t>FEC II – Design for the other 90%</a:t>
            </a:r>
            <a:endParaRPr sz="4200" b="0" i="0" u="none" strike="noStrike" cap="none">
              <a:solidFill>
                <a:schemeClr val="lt1"/>
              </a:solidFill>
              <a:latin typeface="Corbel"/>
              <a:ea typeface="Corbel"/>
              <a:cs typeface="Corbel"/>
              <a:sym typeface="Corbel"/>
            </a:endParaRPr>
          </a:p>
        </p:txBody>
      </p:sp>
      <p:sp>
        <p:nvSpPr>
          <p:cNvPr id="381" name="Shape 381"/>
          <p:cNvSpPr txBox="1">
            <a:spLocks noGrp="1"/>
          </p:cNvSpPr>
          <p:nvPr>
            <p:ph type="body" idx="1"/>
          </p:nvPr>
        </p:nvSpPr>
        <p:spPr>
          <a:xfrm>
            <a:off x="0" y="1801091"/>
            <a:ext cx="9144000" cy="4461300"/>
          </a:xfrm>
          <a:prstGeom prst="rect">
            <a:avLst/>
          </a:prstGeom>
          <a:noFill/>
          <a:ln>
            <a:noFill/>
          </a:ln>
        </p:spPr>
        <p:txBody>
          <a:bodyPr spcFirstLastPara="1" wrap="square" lIns="91425" tIns="45700" rIns="91425" bIns="45700" anchor="t" anchorCtr="0">
            <a:noAutofit/>
          </a:bodyPr>
          <a:lstStyle/>
          <a:p>
            <a:pPr marL="137160" marR="0" lvl="0" indent="0" algn="ctr" rtl="0">
              <a:lnSpc>
                <a:spcPct val="150000"/>
              </a:lnSpc>
              <a:spcBef>
                <a:spcPts val="0"/>
              </a:spcBef>
              <a:spcAft>
                <a:spcPts val="0"/>
              </a:spcAft>
              <a:buClr>
                <a:srgbClr val="A5A5A5"/>
              </a:buClr>
              <a:buSzPts val="2160"/>
              <a:buFont typeface="Noto Sans Symbols"/>
              <a:buNone/>
            </a:pPr>
            <a:r>
              <a:rPr lang="en-US" sz="3600" b="0" i="0" u="sng" strike="noStrike" cap="none">
                <a:solidFill>
                  <a:srgbClr val="262626"/>
                </a:solidFill>
                <a:latin typeface="Calibri"/>
                <a:ea typeface="Calibri"/>
                <a:cs typeface="Calibri"/>
                <a:sym typeface="Calibri"/>
              </a:rPr>
              <a:t>Week Plans</a:t>
            </a:r>
            <a:endParaRPr sz="3600" b="0" i="0" u="sng" strike="noStrike" cap="none">
              <a:solidFill>
                <a:srgbClr val="262626"/>
              </a:solidFill>
              <a:latin typeface="Calibri"/>
              <a:ea typeface="Calibri"/>
              <a:cs typeface="Calibri"/>
              <a:sym typeface="Calibri"/>
            </a:endParaRPr>
          </a:p>
          <a:p>
            <a:pPr marL="454025" marR="0" lvl="0" indent="-316865" algn="l" rtl="0">
              <a:lnSpc>
                <a:spcPct val="150000"/>
              </a:lnSpc>
              <a:spcBef>
                <a:spcPts val="2000"/>
              </a:spcBef>
              <a:spcAft>
                <a:spcPts val="0"/>
              </a:spcAft>
              <a:buClr>
                <a:srgbClr val="A5A5A5"/>
              </a:buClr>
              <a:buSzPts val="2160"/>
              <a:buFont typeface="Noto Sans Symbols"/>
              <a:buNone/>
            </a:pPr>
            <a:r>
              <a:rPr lang="en-US" sz="3600" b="0" i="0" u="none" strike="noStrike" cap="none">
                <a:solidFill>
                  <a:srgbClr val="262626"/>
                </a:solidFill>
                <a:latin typeface="Calibri"/>
                <a:ea typeface="Calibri"/>
                <a:cs typeface="Calibri"/>
                <a:sym typeface="Calibri"/>
              </a:rPr>
              <a:t>Week 1 – Intro (PPT), Begin Projects</a:t>
            </a:r>
            <a:endParaRPr/>
          </a:p>
          <a:p>
            <a:pPr marL="454025" marR="0" lvl="0" indent="-316865" algn="l" rtl="0">
              <a:lnSpc>
                <a:spcPct val="150000"/>
              </a:lnSpc>
              <a:spcBef>
                <a:spcPts val="2000"/>
              </a:spcBef>
              <a:spcAft>
                <a:spcPts val="0"/>
              </a:spcAft>
              <a:buClr>
                <a:srgbClr val="A5A5A5"/>
              </a:buClr>
              <a:buSzPts val="2160"/>
              <a:buFont typeface="Noto Sans Symbols"/>
              <a:buNone/>
            </a:pPr>
            <a:r>
              <a:rPr lang="en-US" sz="3600" b="0" i="0" u="none" strike="noStrike" cap="none">
                <a:solidFill>
                  <a:srgbClr val="262626"/>
                </a:solidFill>
                <a:latin typeface="Calibri"/>
                <a:ea typeface="Calibri"/>
                <a:cs typeface="Calibri"/>
                <a:sym typeface="Calibri"/>
              </a:rPr>
              <a:t>Week 2 – Design Principles, Work on Projects</a:t>
            </a:r>
            <a:endParaRPr/>
          </a:p>
          <a:p>
            <a:pPr marL="454025" marR="0" lvl="0" indent="-316865" algn="l" rtl="0">
              <a:lnSpc>
                <a:spcPct val="150000"/>
              </a:lnSpc>
              <a:spcBef>
                <a:spcPts val="2000"/>
              </a:spcBef>
              <a:spcAft>
                <a:spcPts val="0"/>
              </a:spcAft>
              <a:buClr>
                <a:srgbClr val="A5A5A5"/>
              </a:buClr>
              <a:buSzPts val="2160"/>
              <a:buFont typeface="Noto Sans Symbols"/>
              <a:buNone/>
            </a:pPr>
            <a:r>
              <a:rPr lang="en-US" sz="3600" b="0" i="0" u="none" strike="noStrike" cap="none">
                <a:solidFill>
                  <a:srgbClr val="262626"/>
                </a:solidFill>
                <a:latin typeface="Calibri"/>
                <a:ea typeface="Calibri"/>
                <a:cs typeface="Calibri"/>
                <a:sym typeface="Calibri"/>
              </a:rPr>
              <a:t>Week 3 – Complete Projects, Presentations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137160" marR="0" lvl="0" indent="0" algn="ctr" rtl="0">
              <a:lnSpc>
                <a:spcPct val="100000"/>
              </a:lnSpc>
              <a:spcBef>
                <a:spcPts val="0"/>
              </a:spcBef>
              <a:spcAft>
                <a:spcPts val="0"/>
              </a:spcAft>
              <a:buClr>
                <a:srgbClr val="A5A5A5"/>
              </a:buClr>
              <a:buSzPts val="2160"/>
              <a:buFont typeface="Corbel"/>
              <a:buNone/>
            </a:pPr>
            <a:r>
              <a:rPr lang="en-US" sz="4200" b="0" i="0" u="none" strike="noStrike" cap="none">
                <a:solidFill>
                  <a:schemeClr val="lt1"/>
                </a:solidFill>
                <a:latin typeface="Corbel"/>
                <a:ea typeface="Corbel"/>
                <a:cs typeface="Corbel"/>
                <a:sym typeface="Corbel"/>
              </a:rPr>
              <a:t>FEC II – Design for the other 90%</a:t>
            </a:r>
            <a:endParaRPr sz="4200" b="0" i="0" u="none" strike="noStrike" cap="none">
              <a:solidFill>
                <a:schemeClr val="lt1"/>
              </a:solidFill>
              <a:latin typeface="Corbel"/>
              <a:ea typeface="Corbel"/>
              <a:cs typeface="Corbel"/>
              <a:sym typeface="Corbel"/>
            </a:endParaRPr>
          </a:p>
        </p:txBody>
      </p:sp>
      <p:sp>
        <p:nvSpPr>
          <p:cNvPr id="387" name="Shape 387"/>
          <p:cNvSpPr txBox="1">
            <a:spLocks noGrp="1"/>
          </p:cNvSpPr>
          <p:nvPr>
            <p:ph type="body" idx="1"/>
          </p:nvPr>
        </p:nvSpPr>
        <p:spPr>
          <a:xfrm>
            <a:off x="1" y="1801091"/>
            <a:ext cx="9144000" cy="4461300"/>
          </a:xfrm>
          <a:prstGeom prst="rect">
            <a:avLst/>
          </a:prstGeom>
          <a:noFill/>
          <a:ln>
            <a:noFill/>
          </a:ln>
        </p:spPr>
        <p:txBody>
          <a:bodyPr spcFirstLastPara="1" wrap="square" lIns="91425" tIns="45700" rIns="91425" bIns="45700" anchor="t" anchorCtr="0">
            <a:noAutofit/>
          </a:bodyPr>
          <a:lstStyle/>
          <a:p>
            <a:pPr marL="454025" marR="0" lvl="0" indent="-316865" algn="l" rtl="0">
              <a:lnSpc>
                <a:spcPct val="150000"/>
              </a:lnSpc>
              <a:spcBef>
                <a:spcPts val="0"/>
              </a:spcBef>
              <a:spcAft>
                <a:spcPts val="0"/>
              </a:spcAft>
              <a:buClr>
                <a:srgbClr val="A5A5A5"/>
              </a:buClr>
              <a:buSzPts val="2160"/>
              <a:buFont typeface="Noto Sans Symbols"/>
              <a:buNone/>
            </a:pPr>
            <a:r>
              <a:rPr lang="en-US" sz="3200" b="0" i="0" u="sng" strike="noStrike" cap="none" dirty="0">
                <a:solidFill>
                  <a:srgbClr val="262626"/>
                </a:solidFill>
                <a:latin typeface="Calibri"/>
                <a:ea typeface="Calibri"/>
                <a:cs typeface="Calibri"/>
                <a:sym typeface="Calibri"/>
              </a:rPr>
              <a:t>Deliverables</a:t>
            </a:r>
            <a:endParaRPr sz="3200" b="0" i="0" u="none" strike="noStrike" cap="none" dirty="0">
              <a:solidFill>
                <a:srgbClr val="262626"/>
              </a:solidFill>
              <a:latin typeface="Calibri"/>
              <a:ea typeface="Calibri"/>
              <a:cs typeface="Calibri"/>
              <a:sym typeface="Calibri"/>
            </a:endParaRPr>
          </a:p>
          <a:p>
            <a:pPr marL="480060" marR="0" lvl="0" indent="-342900" algn="l" rtl="0">
              <a:lnSpc>
                <a:spcPct val="100000"/>
              </a:lnSpc>
              <a:spcBef>
                <a:spcPts val="2000"/>
              </a:spcBef>
              <a:spcAft>
                <a:spcPts val="0"/>
              </a:spcAft>
              <a:buClr>
                <a:srgbClr val="A5A5A5"/>
              </a:buClr>
              <a:buSzPts val="2160"/>
              <a:buFont typeface="Arial"/>
              <a:buChar char="•"/>
            </a:pPr>
            <a:r>
              <a:rPr lang="en-US" sz="3200" b="0" i="0" u="none" strike="noStrike" cap="none" dirty="0">
                <a:solidFill>
                  <a:srgbClr val="262626"/>
                </a:solidFill>
                <a:latin typeface="Calibri"/>
                <a:ea typeface="Calibri"/>
                <a:cs typeface="Calibri"/>
                <a:sym typeface="Calibri"/>
              </a:rPr>
              <a:t>Technology Transfer </a:t>
            </a:r>
            <a:endParaRPr dirty="0"/>
          </a:p>
          <a:p>
            <a:pPr marL="1051560" marR="0" lvl="2" indent="0" algn="l" rtl="0">
              <a:lnSpc>
                <a:spcPct val="100000"/>
              </a:lnSpc>
              <a:spcBef>
                <a:spcPts val="600"/>
              </a:spcBef>
              <a:spcAft>
                <a:spcPts val="0"/>
              </a:spcAft>
              <a:buClr>
                <a:srgbClr val="A5A5A5"/>
              </a:buClr>
              <a:buSzPts val="1800"/>
              <a:buFont typeface="Noto Sans Symbols"/>
              <a:buNone/>
            </a:pPr>
            <a:r>
              <a:rPr lang="en-US" sz="2400" b="0" i="0" u="none" strike="noStrike" cap="none" dirty="0" smtClean="0">
                <a:solidFill>
                  <a:srgbClr val="262626"/>
                </a:solidFill>
                <a:latin typeface="Calibri"/>
                <a:ea typeface="Calibri"/>
                <a:cs typeface="Calibri"/>
                <a:sym typeface="Calibri"/>
              </a:rPr>
              <a:t>Presentation </a:t>
            </a:r>
            <a:r>
              <a:rPr lang="en-US" sz="2400" b="0" i="0" u="none" strike="noStrike" cap="none" dirty="0">
                <a:solidFill>
                  <a:srgbClr val="262626"/>
                </a:solidFill>
                <a:latin typeface="Calibri"/>
                <a:ea typeface="Calibri"/>
                <a:cs typeface="Calibri"/>
                <a:sym typeface="Calibri"/>
              </a:rPr>
              <a:t>(Week 3)</a:t>
            </a:r>
            <a:endParaRPr dirty="0"/>
          </a:p>
          <a:p>
            <a:pPr marL="1051560" marR="0" lvl="2" indent="0" algn="l" rtl="0">
              <a:lnSpc>
                <a:spcPct val="100000"/>
              </a:lnSpc>
              <a:spcBef>
                <a:spcPts val="600"/>
              </a:spcBef>
              <a:spcAft>
                <a:spcPts val="0"/>
              </a:spcAft>
              <a:buClr>
                <a:srgbClr val="A5A5A5"/>
              </a:buClr>
              <a:buSzPts val="1800"/>
              <a:buFont typeface="Noto Sans Symbols"/>
              <a:buNone/>
            </a:pPr>
            <a:r>
              <a:rPr lang="en-US" sz="2400" b="0" i="0" u="none" strike="noStrike" cap="none" dirty="0">
                <a:solidFill>
                  <a:srgbClr val="262626"/>
                </a:solidFill>
                <a:latin typeface="Calibri"/>
                <a:ea typeface="Calibri"/>
                <a:cs typeface="Calibri"/>
                <a:sym typeface="Calibri"/>
              </a:rPr>
              <a:t>White Paper (Week 4)</a:t>
            </a:r>
            <a:endParaRPr dirty="0"/>
          </a:p>
          <a:p>
            <a:pPr marL="480060" marR="0" lvl="0" indent="-342900" algn="l" rtl="0">
              <a:lnSpc>
                <a:spcPct val="100000"/>
              </a:lnSpc>
              <a:spcBef>
                <a:spcPts val="2000"/>
              </a:spcBef>
              <a:spcAft>
                <a:spcPts val="0"/>
              </a:spcAft>
              <a:buClr>
                <a:srgbClr val="A5A5A5"/>
              </a:buClr>
              <a:buSzPts val="2160"/>
              <a:buFont typeface="Arial"/>
              <a:buChar char="•"/>
            </a:pPr>
            <a:r>
              <a:rPr lang="en-US" sz="3200" b="0" i="0" u="none" strike="noStrike" cap="none" dirty="0">
                <a:solidFill>
                  <a:srgbClr val="262626"/>
                </a:solidFill>
                <a:latin typeface="Calibri"/>
                <a:ea typeface="Calibri"/>
                <a:cs typeface="Calibri"/>
                <a:sym typeface="Calibri"/>
              </a:rPr>
              <a:t>Water Supply Exercise</a:t>
            </a:r>
            <a:endParaRPr dirty="0"/>
          </a:p>
          <a:p>
            <a:pPr marL="1051560" marR="0" lvl="2" indent="0" algn="l" rtl="0">
              <a:lnSpc>
                <a:spcPct val="100000"/>
              </a:lnSpc>
              <a:spcBef>
                <a:spcPts val="600"/>
              </a:spcBef>
              <a:spcAft>
                <a:spcPts val="0"/>
              </a:spcAft>
              <a:buClr>
                <a:srgbClr val="A5A5A5"/>
              </a:buClr>
              <a:buSzPts val="1800"/>
              <a:buFont typeface="Noto Sans Symbols"/>
              <a:buNone/>
            </a:pPr>
            <a:r>
              <a:rPr lang="en-US" sz="2400" b="0" i="0" u="none" strike="noStrike" cap="none" dirty="0" err="1">
                <a:solidFill>
                  <a:srgbClr val="262626"/>
                </a:solidFill>
                <a:latin typeface="Calibri"/>
                <a:ea typeface="Calibri"/>
                <a:cs typeface="Calibri"/>
                <a:sym typeface="Calibri"/>
              </a:rPr>
              <a:t>Matlab</a:t>
            </a:r>
            <a:r>
              <a:rPr lang="en-US" sz="2400" b="0" i="0" u="none" strike="noStrike" cap="none" dirty="0">
                <a:solidFill>
                  <a:srgbClr val="262626"/>
                </a:solidFill>
                <a:latin typeface="Calibri"/>
                <a:ea typeface="Calibri"/>
                <a:cs typeface="Calibri"/>
                <a:sym typeface="Calibri"/>
              </a:rPr>
              <a:t> Code – Sizing Pump/Array/Generator (Week 2)</a:t>
            </a:r>
            <a:endParaRPr dirty="0"/>
          </a:p>
          <a:p>
            <a:pPr marL="1051560" marR="0" lvl="2" indent="0" algn="l" rtl="0">
              <a:lnSpc>
                <a:spcPct val="100000"/>
              </a:lnSpc>
              <a:spcBef>
                <a:spcPts val="600"/>
              </a:spcBef>
              <a:spcAft>
                <a:spcPts val="0"/>
              </a:spcAft>
              <a:buClr>
                <a:srgbClr val="A5A5A5"/>
              </a:buClr>
              <a:buSzPts val="1800"/>
              <a:buFont typeface="Noto Sans Symbols"/>
              <a:buNone/>
            </a:pPr>
            <a:r>
              <a:rPr lang="en-US" sz="2400" b="0" i="0" u="none" strike="noStrike" cap="none" dirty="0">
                <a:solidFill>
                  <a:srgbClr val="262626"/>
                </a:solidFill>
                <a:latin typeface="Calibri"/>
                <a:ea typeface="Calibri"/>
                <a:cs typeface="Calibri"/>
                <a:sym typeface="Calibri"/>
              </a:rPr>
              <a:t>Excel File – Present Worth, Payback, Rate of Return</a:t>
            </a:r>
            <a:endParaRPr dirty="0"/>
          </a:p>
          <a:p>
            <a:pPr marL="1051560" marR="0" lvl="2" indent="0" algn="l" rtl="0">
              <a:lnSpc>
                <a:spcPct val="100000"/>
              </a:lnSpc>
              <a:spcBef>
                <a:spcPts val="600"/>
              </a:spcBef>
              <a:spcAft>
                <a:spcPts val="0"/>
              </a:spcAft>
              <a:buClr>
                <a:srgbClr val="A5A5A5"/>
              </a:buClr>
              <a:buSzPts val="1800"/>
              <a:buFont typeface="Noto Sans Symbols"/>
              <a:buNone/>
            </a:pPr>
            <a:r>
              <a:rPr lang="en-US" sz="2400" b="0" i="0" u="none" strike="noStrike" cap="none" dirty="0">
                <a:solidFill>
                  <a:srgbClr val="262626"/>
                </a:solidFill>
                <a:latin typeface="Calibri"/>
                <a:ea typeface="Calibri"/>
                <a:cs typeface="Calibri"/>
                <a:sym typeface="Calibri"/>
              </a:rPr>
              <a:t>Memo – </a:t>
            </a:r>
            <a:r>
              <a:rPr lang="en-US" sz="2400" b="0" i="0" u="none" strike="noStrike" cap="none" dirty="0" err="1">
                <a:solidFill>
                  <a:srgbClr val="262626"/>
                </a:solidFill>
                <a:latin typeface="Calibri"/>
                <a:ea typeface="Calibri"/>
                <a:cs typeface="Calibri"/>
                <a:sym typeface="Calibri"/>
              </a:rPr>
              <a:t>Matlab</a:t>
            </a:r>
            <a:r>
              <a:rPr lang="en-US" sz="2400" b="0" i="0" u="none" strike="noStrike" cap="none" dirty="0">
                <a:solidFill>
                  <a:srgbClr val="262626"/>
                </a:solidFill>
                <a:latin typeface="Calibri"/>
                <a:ea typeface="Calibri"/>
                <a:cs typeface="Calibri"/>
                <a:sym typeface="Calibri"/>
              </a:rPr>
              <a:t> Code &amp; Excel File(Week 4)</a:t>
            </a:r>
            <a:endParaRPr dirty="0"/>
          </a:p>
          <a:p>
            <a:pPr marL="480060" marR="0" lvl="0" indent="-205739" algn="l" rtl="0">
              <a:lnSpc>
                <a:spcPct val="100000"/>
              </a:lnSpc>
              <a:spcBef>
                <a:spcPts val="2000"/>
              </a:spcBef>
              <a:spcAft>
                <a:spcPts val="0"/>
              </a:spcAft>
              <a:buClr>
                <a:srgbClr val="A5A5A5"/>
              </a:buClr>
              <a:buSzPts val="2160"/>
              <a:buFont typeface="Arial"/>
              <a:buNone/>
            </a:pPr>
            <a:endParaRPr sz="3200" b="0" i="0" u="none" strike="noStrike" cap="none" dirty="0">
              <a:solidFill>
                <a:srgbClr val="26262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137160" marR="0" lvl="0" indent="0" algn="ctr" rtl="0">
              <a:lnSpc>
                <a:spcPct val="100000"/>
              </a:lnSpc>
              <a:spcBef>
                <a:spcPts val="0"/>
              </a:spcBef>
              <a:spcAft>
                <a:spcPts val="0"/>
              </a:spcAft>
              <a:buClr>
                <a:srgbClr val="A5A5A5"/>
              </a:buClr>
              <a:buSzPts val="2160"/>
              <a:buFont typeface="Corbel"/>
              <a:buNone/>
            </a:pPr>
            <a:r>
              <a:rPr lang="en-US" sz="4200" b="0" i="0" u="none" strike="noStrike" cap="none">
                <a:solidFill>
                  <a:schemeClr val="lt1"/>
                </a:solidFill>
                <a:latin typeface="Corbel"/>
                <a:ea typeface="Corbel"/>
                <a:cs typeface="Corbel"/>
                <a:sym typeface="Corbel"/>
              </a:rPr>
              <a:t>FEC II – Design for the other 90%</a:t>
            </a:r>
            <a:endParaRPr sz="4200" b="0" i="0" u="none" strike="noStrike" cap="none">
              <a:solidFill>
                <a:schemeClr val="lt1"/>
              </a:solidFill>
              <a:latin typeface="Corbel"/>
              <a:ea typeface="Corbel"/>
              <a:cs typeface="Corbel"/>
              <a:sym typeface="Corbel"/>
            </a:endParaRPr>
          </a:p>
        </p:txBody>
      </p:sp>
      <p:sp>
        <p:nvSpPr>
          <p:cNvPr id="393" name="Shape 393"/>
          <p:cNvSpPr txBox="1">
            <a:spLocks noGrp="1"/>
          </p:cNvSpPr>
          <p:nvPr>
            <p:ph type="body" idx="1"/>
          </p:nvPr>
        </p:nvSpPr>
        <p:spPr>
          <a:xfrm>
            <a:off x="1" y="1801091"/>
            <a:ext cx="9144000" cy="4461300"/>
          </a:xfrm>
          <a:prstGeom prst="rect">
            <a:avLst/>
          </a:prstGeom>
          <a:noFill/>
          <a:ln>
            <a:noFill/>
          </a:ln>
        </p:spPr>
        <p:txBody>
          <a:bodyPr spcFirstLastPara="1" wrap="square" lIns="91425" tIns="45700" rIns="91425" bIns="45700" anchor="t" anchorCtr="0">
            <a:noAutofit/>
          </a:bodyPr>
          <a:lstStyle/>
          <a:p>
            <a:pPr marL="137160" marR="0" lvl="0" indent="0" algn="l" rtl="0">
              <a:lnSpc>
                <a:spcPct val="100000"/>
              </a:lnSpc>
              <a:spcBef>
                <a:spcPts val="0"/>
              </a:spcBef>
              <a:spcAft>
                <a:spcPts val="0"/>
              </a:spcAft>
              <a:buClr>
                <a:srgbClr val="A5A5A5"/>
              </a:buClr>
              <a:buSzPts val="2160"/>
              <a:buFont typeface="Noto Sans Symbols"/>
              <a:buNone/>
            </a:pPr>
            <a:r>
              <a:rPr lang="en-US" sz="3600" b="0" i="0" u="none" strike="noStrike" cap="none">
                <a:solidFill>
                  <a:srgbClr val="262626"/>
                </a:solidFill>
                <a:latin typeface="Calibri"/>
                <a:ea typeface="Calibri"/>
                <a:cs typeface="Calibri"/>
                <a:sym typeface="Calibri"/>
              </a:rPr>
              <a:t>Technology Transfer </a:t>
            </a:r>
            <a:endParaRPr/>
          </a:p>
          <a:p>
            <a:pPr marL="1051560" marR="0" lvl="2" indent="0" algn="l" rtl="0">
              <a:lnSpc>
                <a:spcPct val="100000"/>
              </a:lnSpc>
              <a:spcBef>
                <a:spcPts val="600"/>
              </a:spcBef>
              <a:spcAft>
                <a:spcPts val="0"/>
              </a:spcAft>
              <a:buClr>
                <a:srgbClr val="A5A5A5"/>
              </a:buClr>
              <a:buSzPts val="1800"/>
              <a:buFont typeface="Noto Sans Symbols"/>
              <a:buNone/>
            </a:pPr>
            <a:r>
              <a:rPr lang="en-US" sz="3200" b="0" i="0" u="none" strike="noStrike" cap="none">
                <a:solidFill>
                  <a:srgbClr val="262626"/>
                </a:solidFill>
                <a:latin typeface="Calibri"/>
                <a:ea typeface="Calibri"/>
                <a:cs typeface="Calibri"/>
                <a:sym typeface="Calibri"/>
              </a:rPr>
              <a:t>Topics :</a:t>
            </a:r>
            <a:endParaRPr/>
          </a:p>
          <a:p>
            <a:pPr marL="1508760" marR="0" lvl="3" indent="0" algn="l" rtl="0">
              <a:lnSpc>
                <a:spcPct val="100000"/>
              </a:lnSpc>
              <a:spcBef>
                <a:spcPts val="600"/>
              </a:spcBef>
              <a:spcAft>
                <a:spcPts val="0"/>
              </a:spcAft>
              <a:buClr>
                <a:srgbClr val="3F3F3F"/>
              </a:buClr>
              <a:buSzPts val="1620"/>
              <a:buFont typeface="Noto Sans Symbols"/>
              <a:buNone/>
            </a:pPr>
            <a:r>
              <a:rPr lang="en-US" sz="2800" b="0" i="0" u="none" strike="noStrike" cap="none">
                <a:solidFill>
                  <a:srgbClr val="262626"/>
                </a:solidFill>
                <a:latin typeface="Calibri"/>
                <a:ea typeface="Calibri"/>
                <a:cs typeface="Calibri"/>
                <a:sym typeface="Calibri"/>
              </a:rPr>
              <a:t>Water Supply, Lighting, Refrigeration, Medical Devices, Batteries, others</a:t>
            </a:r>
            <a:endParaRPr/>
          </a:p>
          <a:p>
            <a:pPr marL="1051560" marR="0" lvl="2" indent="0" algn="l" rtl="0">
              <a:lnSpc>
                <a:spcPct val="100000"/>
              </a:lnSpc>
              <a:spcBef>
                <a:spcPts val="600"/>
              </a:spcBef>
              <a:spcAft>
                <a:spcPts val="0"/>
              </a:spcAft>
              <a:buClr>
                <a:srgbClr val="A5A5A5"/>
              </a:buClr>
              <a:buSzPts val="1800"/>
              <a:buFont typeface="Noto Sans Symbols"/>
              <a:buNone/>
            </a:pPr>
            <a:endParaRPr sz="3200" b="0" i="0" u="none" strike="noStrike" cap="none">
              <a:solidFill>
                <a:srgbClr val="262626"/>
              </a:solidFill>
              <a:latin typeface="Calibri"/>
              <a:ea typeface="Calibri"/>
              <a:cs typeface="Calibri"/>
              <a:sym typeface="Calibri"/>
            </a:endParaRPr>
          </a:p>
          <a:p>
            <a:pPr marL="1051560" marR="0" lvl="2" indent="0" algn="l" rtl="0">
              <a:lnSpc>
                <a:spcPct val="100000"/>
              </a:lnSpc>
              <a:spcBef>
                <a:spcPts val="600"/>
              </a:spcBef>
              <a:spcAft>
                <a:spcPts val="0"/>
              </a:spcAft>
              <a:buClr>
                <a:srgbClr val="A5A5A5"/>
              </a:buClr>
              <a:buSzPts val="1800"/>
              <a:buFont typeface="Noto Sans Symbols"/>
              <a:buNone/>
            </a:pPr>
            <a:r>
              <a:rPr lang="en-US" sz="3200" b="0" i="0" u="none" strike="noStrike" cap="none">
                <a:solidFill>
                  <a:srgbClr val="262626"/>
                </a:solidFill>
                <a:latin typeface="Calibri"/>
                <a:ea typeface="Calibri"/>
                <a:cs typeface="Calibri"/>
                <a:sym typeface="Calibri"/>
              </a:rPr>
              <a:t>Research:</a:t>
            </a:r>
            <a:endParaRPr/>
          </a:p>
          <a:p>
            <a:pPr marL="1965960" marR="0" lvl="3" indent="-457200" algn="l" rtl="0">
              <a:lnSpc>
                <a:spcPct val="100000"/>
              </a:lnSpc>
              <a:spcBef>
                <a:spcPts val="600"/>
              </a:spcBef>
              <a:spcAft>
                <a:spcPts val="0"/>
              </a:spcAft>
              <a:buClr>
                <a:srgbClr val="3F3F3F"/>
              </a:buClr>
              <a:buSzPts val="1620"/>
              <a:buFont typeface="Arial"/>
              <a:buChar char="•"/>
            </a:pPr>
            <a:r>
              <a:rPr lang="en-US" sz="3000" b="0" i="0" u="none" strike="noStrike" cap="none">
                <a:solidFill>
                  <a:srgbClr val="262626"/>
                </a:solidFill>
                <a:latin typeface="Calibri"/>
                <a:ea typeface="Calibri"/>
                <a:cs typeface="Calibri"/>
                <a:sym typeface="Calibri"/>
              </a:rPr>
              <a:t>Compare Developed /Developing World use of the technology</a:t>
            </a:r>
            <a:endParaRPr sz="3000" b="0" i="0" u="none" strike="noStrike" cap="none">
              <a:solidFill>
                <a:srgbClr val="262626"/>
              </a:solidFill>
              <a:latin typeface="Calibri"/>
              <a:ea typeface="Calibri"/>
              <a:cs typeface="Calibri"/>
              <a:sym typeface="Calibri"/>
            </a:endParaRPr>
          </a:p>
          <a:p>
            <a:pPr marL="1965960" marR="0" lvl="3" indent="-457200" algn="l" rtl="0">
              <a:lnSpc>
                <a:spcPct val="100000"/>
              </a:lnSpc>
              <a:spcBef>
                <a:spcPts val="600"/>
              </a:spcBef>
              <a:spcAft>
                <a:spcPts val="0"/>
              </a:spcAft>
              <a:buClr>
                <a:srgbClr val="3F3F3F"/>
              </a:buClr>
              <a:buSzPts val="1620"/>
              <a:buFont typeface="Arial"/>
              <a:buChar char="•"/>
            </a:pPr>
            <a:r>
              <a:rPr lang="en-US" sz="3000" b="0" i="0" u="none" strike="noStrike" cap="none">
                <a:solidFill>
                  <a:srgbClr val="262626"/>
                </a:solidFill>
                <a:latin typeface="Calibri"/>
                <a:ea typeface="Calibri"/>
                <a:cs typeface="Calibri"/>
                <a:sym typeface="Calibri"/>
              </a:rPr>
              <a:t>Use Case Studies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Shape 271" descr="http://www.meldrenachapin.com/blog/wordpress/wp-content/uploads/2013/05/Qdrum3.jpg"/>
          <p:cNvPicPr preferRelativeResize="0"/>
          <p:nvPr/>
        </p:nvPicPr>
        <p:blipFill rotWithShape="1">
          <a:blip r:embed="rId3">
            <a:alphaModFix/>
          </a:blip>
          <a:srcRect/>
          <a:stretch/>
        </p:blipFill>
        <p:spPr>
          <a:xfrm>
            <a:off x="0" y="1"/>
            <a:ext cx="9144000" cy="6842699"/>
          </a:xfrm>
          <a:prstGeom prst="rect">
            <a:avLst/>
          </a:prstGeom>
          <a:noFill/>
          <a:ln>
            <a:noFill/>
          </a:ln>
        </p:spPr>
      </p:pic>
      <p:sp>
        <p:nvSpPr>
          <p:cNvPr id="272" name="Shape 272"/>
          <p:cNvSpPr txBox="1">
            <a:spLocks noGrp="1"/>
          </p:cNvSpPr>
          <p:nvPr>
            <p:ph type="ctrTitle"/>
          </p:nvPr>
        </p:nvSpPr>
        <p:spPr>
          <a:xfrm>
            <a:off x="1" y="1"/>
            <a:ext cx="9143999" cy="949233"/>
          </a:xfrm>
          <a:prstGeom prst="rect">
            <a:avLst/>
          </a:prstGeom>
          <a:gradFill>
            <a:gsLst>
              <a:gs pos="0">
                <a:srgbClr val="DDEAF6"/>
              </a:gs>
              <a:gs pos="100000">
                <a:srgbClr val="FFFFFF">
                  <a:alpha val="40000"/>
                </a:srgbClr>
              </a:gs>
            </a:gsLst>
            <a:lin ang="5400000" scaled="0"/>
          </a:gra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Design for the Other 90 %</a:t>
            </a:r>
            <a:endParaRPr sz="6000" b="0" i="0" u="none" strike="noStrike" cap="none">
              <a:solidFill>
                <a:schemeClr val="dk1"/>
              </a:solidFill>
              <a:latin typeface="Calibri"/>
              <a:ea typeface="Calibri"/>
              <a:cs typeface="Calibri"/>
              <a:sym typeface="Calibri"/>
            </a:endParaRPr>
          </a:p>
        </p:txBody>
      </p:sp>
      <p:sp>
        <p:nvSpPr>
          <p:cNvPr id="273" name="Shape 273"/>
          <p:cNvSpPr txBox="1">
            <a:spLocks noGrp="1"/>
          </p:cNvSpPr>
          <p:nvPr>
            <p:ph type="subTitle" idx="1"/>
          </p:nvPr>
        </p:nvSpPr>
        <p:spPr>
          <a:xfrm>
            <a:off x="4184469" y="5488806"/>
            <a:ext cx="2434046" cy="842325"/>
          </a:xfrm>
          <a:prstGeom prst="rect">
            <a:avLst/>
          </a:prstGeom>
          <a:gradFill>
            <a:gsLst>
              <a:gs pos="0">
                <a:srgbClr val="FEE599">
                  <a:alpha val="20784"/>
                </a:srgbClr>
              </a:gs>
              <a:gs pos="100000">
                <a:schemeClr val="lt2"/>
              </a:gs>
            </a:gsLst>
            <a:lin ang="5400000" scaled="0"/>
          </a:gra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FEC II</a:t>
            </a:r>
            <a:endParaRPr/>
          </a:p>
          <a:p>
            <a:pPr marL="0" marR="0" lvl="0" indent="0" algn="ctr" rtl="0">
              <a:lnSpc>
                <a:spcPct val="80000"/>
              </a:lnSpc>
              <a:spcBef>
                <a:spcPts val="10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Rowan University</a:t>
            </a:r>
            <a:endParaRPr sz="2400" b="0" i="0" u="none" strike="noStrike" cap="none">
              <a:solidFill>
                <a:schemeClr val="dk1"/>
              </a:solidFill>
              <a:latin typeface="Calibri"/>
              <a:ea typeface="Calibri"/>
              <a:cs typeface="Calibri"/>
              <a:sym typeface="Calibri"/>
            </a:endParaRPr>
          </a:p>
        </p:txBody>
      </p:sp>
      <p:sp>
        <p:nvSpPr>
          <p:cNvPr id="274" name="Shape 274"/>
          <p:cNvSpPr/>
          <p:nvPr/>
        </p:nvSpPr>
        <p:spPr>
          <a:xfrm>
            <a:off x="-1524000" y="6570563"/>
            <a:ext cx="10668000"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0" i="0" u="none" strike="noStrike" cap="none">
                <a:solidFill>
                  <a:schemeClr val="lt1"/>
                </a:solidFill>
                <a:latin typeface="Calibri"/>
                <a:ea typeface="Calibri"/>
                <a:cs typeface="Calibri"/>
                <a:sym typeface="Calibri"/>
              </a:rPr>
              <a:t>www.meldrenachapin.com/blog/wordpress/wp-content/uploads/2013/05/Qdrum3.jpg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137160" marR="0" lvl="0" indent="0" algn="ctr" rtl="0">
              <a:lnSpc>
                <a:spcPct val="100000"/>
              </a:lnSpc>
              <a:spcBef>
                <a:spcPts val="0"/>
              </a:spcBef>
              <a:spcAft>
                <a:spcPts val="0"/>
              </a:spcAft>
              <a:buClr>
                <a:srgbClr val="A5A5A5"/>
              </a:buClr>
              <a:buSzPts val="2160"/>
              <a:buFont typeface="Corbel"/>
              <a:buNone/>
            </a:pPr>
            <a:r>
              <a:rPr lang="en-US" sz="4200" b="0" i="0" u="none" strike="noStrike" cap="none">
                <a:solidFill>
                  <a:schemeClr val="lt1"/>
                </a:solidFill>
                <a:latin typeface="Corbel"/>
                <a:ea typeface="Corbel"/>
                <a:cs typeface="Corbel"/>
                <a:sym typeface="Corbel"/>
              </a:rPr>
              <a:t>FEC II – Design for the other 90%</a:t>
            </a:r>
            <a:endParaRPr sz="4200" b="0" i="0" u="none" strike="noStrike" cap="none">
              <a:solidFill>
                <a:schemeClr val="lt1"/>
              </a:solidFill>
              <a:latin typeface="Corbel"/>
              <a:ea typeface="Corbel"/>
              <a:cs typeface="Corbel"/>
              <a:sym typeface="Corbel"/>
            </a:endParaRPr>
          </a:p>
        </p:txBody>
      </p:sp>
      <p:sp>
        <p:nvSpPr>
          <p:cNvPr id="399" name="Shape 399"/>
          <p:cNvSpPr txBox="1">
            <a:spLocks noGrp="1"/>
          </p:cNvSpPr>
          <p:nvPr>
            <p:ph type="body" idx="1"/>
          </p:nvPr>
        </p:nvSpPr>
        <p:spPr>
          <a:xfrm>
            <a:off x="1" y="1801091"/>
            <a:ext cx="9144000" cy="4461300"/>
          </a:xfrm>
          <a:prstGeom prst="rect">
            <a:avLst/>
          </a:prstGeom>
          <a:noFill/>
          <a:ln>
            <a:noFill/>
          </a:ln>
        </p:spPr>
        <p:txBody>
          <a:bodyPr spcFirstLastPara="1" wrap="square" lIns="91425" tIns="45700" rIns="91425" bIns="45700" anchor="t" anchorCtr="0">
            <a:noAutofit/>
          </a:bodyPr>
          <a:lstStyle/>
          <a:p>
            <a:pPr marL="137160" marR="0" lvl="0" indent="0" algn="l" rtl="0">
              <a:lnSpc>
                <a:spcPct val="100000"/>
              </a:lnSpc>
              <a:spcBef>
                <a:spcPts val="0"/>
              </a:spcBef>
              <a:spcAft>
                <a:spcPts val="0"/>
              </a:spcAft>
              <a:buClr>
                <a:srgbClr val="A5A5A5"/>
              </a:buClr>
              <a:buSzPts val="2160"/>
              <a:buFont typeface="Noto Sans Symbols"/>
              <a:buNone/>
            </a:pPr>
            <a:r>
              <a:rPr lang="en-US" sz="3600" b="0" i="0" u="none" strike="noStrike" cap="none">
                <a:solidFill>
                  <a:srgbClr val="262626"/>
                </a:solidFill>
                <a:latin typeface="Calibri"/>
                <a:ea typeface="Calibri"/>
                <a:cs typeface="Calibri"/>
                <a:sym typeface="Calibri"/>
              </a:rPr>
              <a:t>Water Supply Exercise</a:t>
            </a:r>
            <a:endParaRPr/>
          </a:p>
          <a:p>
            <a:pPr marL="1508760" marR="0" lvl="2" indent="-457200" algn="l" rtl="0">
              <a:lnSpc>
                <a:spcPct val="100000"/>
              </a:lnSpc>
              <a:spcBef>
                <a:spcPts val="600"/>
              </a:spcBef>
              <a:spcAft>
                <a:spcPts val="0"/>
              </a:spcAft>
              <a:buClr>
                <a:srgbClr val="A5A5A5"/>
              </a:buClr>
              <a:buSzPts val="1800"/>
              <a:buFont typeface="Arial"/>
              <a:buChar char="•"/>
            </a:pPr>
            <a:r>
              <a:rPr lang="en-US" sz="3200" b="0" i="0" u="none" strike="noStrike" cap="none">
                <a:solidFill>
                  <a:srgbClr val="262626"/>
                </a:solidFill>
                <a:latin typeface="Calibri"/>
                <a:ea typeface="Calibri"/>
                <a:cs typeface="Calibri"/>
                <a:sym typeface="Calibri"/>
              </a:rPr>
              <a:t>Matlab Based Design: Off grid water pumping system powered by</a:t>
            </a:r>
            <a:endParaRPr sz="3200" b="0" i="0" u="none" strike="noStrike" cap="none">
              <a:solidFill>
                <a:srgbClr val="262626"/>
              </a:solidFill>
              <a:latin typeface="Calibri"/>
              <a:ea typeface="Calibri"/>
              <a:cs typeface="Calibri"/>
              <a:sym typeface="Calibri"/>
            </a:endParaRPr>
          </a:p>
          <a:p>
            <a:pPr marL="1051560" marR="0" lvl="2" indent="0" algn="l" rtl="0">
              <a:lnSpc>
                <a:spcPct val="100000"/>
              </a:lnSpc>
              <a:spcBef>
                <a:spcPts val="600"/>
              </a:spcBef>
              <a:spcAft>
                <a:spcPts val="0"/>
              </a:spcAft>
              <a:buClr>
                <a:srgbClr val="A5A5A5"/>
              </a:buClr>
              <a:buSzPts val="1800"/>
              <a:buFont typeface="Noto Sans Symbols"/>
              <a:buNone/>
            </a:pPr>
            <a:r>
              <a:rPr lang="en-US" sz="3600" b="0" i="0" u="none" strike="noStrike" cap="none">
                <a:solidFill>
                  <a:srgbClr val="262626"/>
                </a:solidFill>
                <a:latin typeface="Calibri"/>
                <a:ea typeface="Calibri"/>
                <a:cs typeface="Calibri"/>
                <a:sym typeface="Calibri"/>
              </a:rPr>
              <a:t>	</a:t>
            </a:r>
            <a:r>
              <a:rPr lang="en-US" sz="2800" b="0" i="0" u="none" strike="noStrike" cap="none">
                <a:solidFill>
                  <a:srgbClr val="262626"/>
                </a:solidFill>
                <a:latin typeface="Calibri"/>
                <a:ea typeface="Calibri"/>
                <a:cs typeface="Calibri"/>
                <a:sym typeface="Calibri"/>
              </a:rPr>
              <a:t>Case 1) Photovoltaic power</a:t>
            </a:r>
            <a:endParaRPr/>
          </a:p>
          <a:p>
            <a:pPr marL="1051560" marR="0" lvl="2" indent="0" algn="l" rtl="0">
              <a:lnSpc>
                <a:spcPct val="100000"/>
              </a:lnSpc>
              <a:spcBef>
                <a:spcPts val="600"/>
              </a:spcBef>
              <a:spcAft>
                <a:spcPts val="0"/>
              </a:spcAft>
              <a:buClr>
                <a:srgbClr val="A5A5A5"/>
              </a:buClr>
              <a:buSzPts val="1800"/>
              <a:buFont typeface="Noto Sans Symbols"/>
              <a:buNone/>
            </a:pPr>
            <a:r>
              <a:rPr lang="en-US" sz="2800" b="0" i="0" u="none" strike="noStrike" cap="none">
                <a:solidFill>
                  <a:srgbClr val="262626"/>
                </a:solidFill>
                <a:latin typeface="Calibri"/>
                <a:ea typeface="Calibri"/>
                <a:cs typeface="Calibri"/>
                <a:sym typeface="Calibri"/>
              </a:rPr>
              <a:t>	Case 2) Diesel Generator</a:t>
            </a:r>
            <a:endParaRPr/>
          </a:p>
          <a:p>
            <a:pPr marL="1508760" marR="0" lvl="2" indent="-457200" algn="l" rtl="0">
              <a:lnSpc>
                <a:spcPct val="100000"/>
              </a:lnSpc>
              <a:spcBef>
                <a:spcPts val="600"/>
              </a:spcBef>
              <a:spcAft>
                <a:spcPts val="0"/>
              </a:spcAft>
              <a:buClr>
                <a:srgbClr val="A5A5A5"/>
              </a:buClr>
              <a:buSzPts val="1800"/>
              <a:buFont typeface="Arial"/>
              <a:buChar char="•"/>
            </a:pPr>
            <a:r>
              <a:rPr lang="en-US" sz="3200" b="0" i="0" u="none" strike="noStrike" cap="none">
                <a:solidFill>
                  <a:srgbClr val="262626"/>
                </a:solidFill>
                <a:latin typeface="Calibri"/>
                <a:ea typeface="Calibri"/>
                <a:cs typeface="Calibri"/>
                <a:sym typeface="Calibri"/>
              </a:rPr>
              <a:t>Excel Based Economic Analysis</a:t>
            </a:r>
            <a:endParaRPr/>
          </a:p>
          <a:p>
            <a:pPr marL="1965960" marR="0" lvl="4" indent="0" algn="l" rtl="0">
              <a:lnSpc>
                <a:spcPct val="100000"/>
              </a:lnSpc>
              <a:spcBef>
                <a:spcPts val="600"/>
              </a:spcBef>
              <a:spcAft>
                <a:spcPts val="0"/>
              </a:spcAft>
              <a:buClr>
                <a:srgbClr val="A5A5A5"/>
              </a:buClr>
              <a:buSzPts val="1620"/>
              <a:buFont typeface="Noto Sans Symbols"/>
              <a:buNone/>
            </a:pPr>
            <a:r>
              <a:rPr lang="en-US" sz="2800" b="0" i="0" u="none" strike="noStrike" cap="none">
                <a:solidFill>
                  <a:srgbClr val="262626"/>
                </a:solidFill>
                <a:latin typeface="Calibri"/>
                <a:ea typeface="Calibri"/>
                <a:cs typeface="Calibri"/>
                <a:sym typeface="Calibri"/>
              </a:rPr>
              <a:t>Present Worth</a:t>
            </a:r>
            <a:endParaRPr sz="2800" b="0" i="0" u="none" strike="noStrike" cap="none">
              <a:solidFill>
                <a:srgbClr val="262626"/>
              </a:solidFill>
              <a:latin typeface="Calibri"/>
              <a:ea typeface="Calibri"/>
              <a:cs typeface="Calibri"/>
              <a:sym typeface="Calibri"/>
            </a:endParaRPr>
          </a:p>
          <a:p>
            <a:pPr marL="1965960" marR="0" lvl="4" indent="0" algn="l" rtl="0">
              <a:lnSpc>
                <a:spcPct val="100000"/>
              </a:lnSpc>
              <a:spcBef>
                <a:spcPts val="600"/>
              </a:spcBef>
              <a:spcAft>
                <a:spcPts val="0"/>
              </a:spcAft>
              <a:buClr>
                <a:srgbClr val="A5A5A5"/>
              </a:buClr>
              <a:buSzPts val="1620"/>
              <a:buFont typeface="Noto Sans Symbols"/>
              <a:buNone/>
            </a:pPr>
            <a:r>
              <a:rPr lang="en-US" sz="2800" b="0" i="0" u="none" strike="noStrike" cap="none">
                <a:solidFill>
                  <a:srgbClr val="262626"/>
                </a:solidFill>
                <a:latin typeface="Calibri"/>
                <a:ea typeface="Calibri"/>
                <a:cs typeface="Calibri"/>
                <a:sym typeface="Calibri"/>
              </a:rPr>
              <a:t>Simple Payback</a:t>
            </a:r>
            <a:endParaRPr/>
          </a:p>
          <a:p>
            <a:pPr marL="1965960" marR="0" lvl="4" indent="0" algn="l" rtl="0">
              <a:lnSpc>
                <a:spcPct val="100000"/>
              </a:lnSpc>
              <a:spcBef>
                <a:spcPts val="600"/>
              </a:spcBef>
              <a:spcAft>
                <a:spcPts val="0"/>
              </a:spcAft>
              <a:buClr>
                <a:srgbClr val="A5A5A5"/>
              </a:buClr>
              <a:buSzPts val="1620"/>
              <a:buFont typeface="Noto Sans Symbols"/>
              <a:buNone/>
            </a:pPr>
            <a:r>
              <a:rPr lang="en-US" sz="2800" b="0" i="0" u="none" strike="noStrike" cap="none">
                <a:solidFill>
                  <a:srgbClr val="262626"/>
                </a:solidFill>
                <a:latin typeface="Calibri"/>
                <a:ea typeface="Calibri"/>
                <a:cs typeface="Calibri"/>
                <a:sym typeface="Calibri"/>
              </a:rPr>
              <a:t>Rate of Return</a:t>
            </a:r>
            <a:endParaRPr sz="2800" b="0" i="0" u="none" strike="noStrike" cap="none">
              <a:solidFill>
                <a:srgbClr val="262626"/>
              </a:solidFill>
              <a:latin typeface="Calibri"/>
              <a:ea typeface="Calibri"/>
              <a:cs typeface="Calibri"/>
              <a:sym typeface="Calibri"/>
            </a:endParaRPr>
          </a:p>
          <a:p>
            <a:pPr marL="480060" marR="0" lvl="0" indent="-205739" algn="l" rtl="0">
              <a:lnSpc>
                <a:spcPct val="100000"/>
              </a:lnSpc>
              <a:spcBef>
                <a:spcPts val="2000"/>
              </a:spcBef>
              <a:spcAft>
                <a:spcPts val="0"/>
              </a:spcAft>
              <a:buClr>
                <a:srgbClr val="A5A5A5"/>
              </a:buClr>
              <a:buSzPts val="2160"/>
              <a:buFont typeface="Arial"/>
              <a:buNone/>
            </a:pPr>
            <a:endParaRPr sz="3200" b="0" i="0" u="none" strike="noStrike" cap="none">
              <a:solidFill>
                <a:srgbClr val="26262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Design for the Other 90 %</a:t>
            </a:r>
            <a:endParaRPr sz="4400" b="0" i="0" u="none" strike="noStrike" cap="none">
              <a:solidFill>
                <a:schemeClr val="dk1"/>
              </a:solidFill>
              <a:latin typeface="Calibri"/>
              <a:ea typeface="Calibri"/>
              <a:cs typeface="Calibri"/>
              <a:sym typeface="Calibri"/>
            </a:endParaRPr>
          </a:p>
        </p:txBody>
      </p:sp>
      <p:sp>
        <p:nvSpPr>
          <p:cNvPr id="280" name="Shape 280"/>
          <p:cNvSpPr txBox="1">
            <a:spLocks noGrp="1"/>
          </p:cNvSpPr>
          <p:nvPr>
            <p:ph type="body" idx="1"/>
          </p:nvPr>
        </p:nvSpPr>
        <p:spPr>
          <a:xfrm>
            <a:off x="628650" y="1520825"/>
            <a:ext cx="7886700" cy="5114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Engineers often focus on the affluent (</a:t>
            </a:r>
            <a:r>
              <a:rPr lang="en-US" sz="2800" b="0" i="1" u="none" strike="noStrike" cap="none">
                <a:solidFill>
                  <a:schemeClr val="dk1"/>
                </a:solidFill>
                <a:latin typeface="Calibri"/>
                <a:ea typeface="Calibri"/>
                <a:cs typeface="Calibri"/>
                <a:sym typeface="Calibri"/>
              </a:rPr>
              <a:t>us</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
            </a:r>
            <a:br>
              <a:rPr lang="en-US" sz="2800" b="0" i="1"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ignoring ~90 % of the world population</a:t>
            </a:r>
            <a:endParaRPr/>
          </a:p>
          <a:p>
            <a:pPr marL="228600" marR="0" lvl="0" indent="-228600" algn="l" rtl="0">
              <a:lnSpc>
                <a:spcPct val="90000"/>
              </a:lnSpc>
              <a:spcBef>
                <a:spcPts val="1000"/>
              </a:spcBef>
              <a:spcAft>
                <a:spcPts val="0"/>
              </a:spcAft>
              <a:buClr>
                <a:schemeClr val="dk1"/>
              </a:buClr>
              <a:buSzPts val="2800"/>
              <a:buFont typeface="Arial"/>
              <a:buChar char="•"/>
            </a:pPr>
            <a:r>
              <a:rPr lang="en-US"/>
              <a:t>Can Engineering be directed to </a:t>
            </a:r>
            <a:r>
              <a:rPr lang="en-US" sz="2800" b="0" i="0" u="none" strike="noStrike" cap="none">
                <a:solidFill>
                  <a:schemeClr val="dk1"/>
                </a:solidFill>
                <a:latin typeface="Calibri"/>
                <a:ea typeface="Calibri"/>
                <a:cs typeface="Calibri"/>
                <a:sym typeface="Calibri"/>
              </a:rPr>
              <a:t>the Other 90 %?</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t="26365"/>
          <a:stretch/>
        </p:blipFill>
        <p:spPr>
          <a:xfrm>
            <a:off x="0" y="1811215"/>
            <a:ext cx="9144000" cy="4459195"/>
          </a:xfrm>
          <a:prstGeom prst="rect">
            <a:avLst/>
          </a:prstGeom>
          <a:noFill/>
          <a:ln>
            <a:noFill/>
          </a:ln>
        </p:spPr>
      </p:pic>
      <p:sp>
        <p:nvSpPr>
          <p:cNvPr id="286" name="Shape 286"/>
          <p:cNvSpPr/>
          <p:nvPr/>
        </p:nvSpPr>
        <p:spPr>
          <a:xfrm>
            <a:off x="-590550" y="6488669"/>
            <a:ext cx="1034891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www.un.org/sustainabledevelopment/sustainable-development-goals</a:t>
            </a:r>
            <a:endParaRPr/>
          </a:p>
        </p:txBody>
      </p:sp>
      <p:sp>
        <p:nvSpPr>
          <p:cNvPr id="287" name="Shape 287"/>
          <p:cNvSpPr txBox="1">
            <a:spLocks noGrp="1"/>
          </p:cNvSpPr>
          <p:nvPr>
            <p:ph type="title"/>
          </p:nvPr>
        </p:nvSpPr>
        <p:spPr>
          <a:xfrm>
            <a:off x="628649" y="365126"/>
            <a:ext cx="813728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a:t>Needs of the Other 90 %</a:t>
            </a:r>
            <a:endParaRPr/>
          </a:p>
          <a:p>
            <a:pPr marL="0" marR="0" lvl="0" indent="0" algn="l" rtl="0">
              <a:lnSpc>
                <a:spcPct val="90000"/>
              </a:lnSpc>
              <a:spcBef>
                <a:spcPts val="0"/>
              </a:spcBef>
              <a:spcAft>
                <a:spcPts val="0"/>
              </a:spcAft>
              <a:buClr>
                <a:schemeClr val="dk1"/>
              </a:buClr>
              <a:buSzPts val="4400"/>
              <a:buFont typeface="Calibri"/>
              <a:buNone/>
            </a:pPr>
            <a:r>
              <a:rPr lang="en-US" sz="3600"/>
              <a:t>(</a:t>
            </a:r>
            <a:r>
              <a:rPr lang="en-US" sz="3600" b="0" i="0" u="none" strike="noStrike" cap="none">
                <a:solidFill>
                  <a:schemeClr val="dk1"/>
                </a:solidFill>
                <a:latin typeface="Calibri"/>
                <a:ea typeface="Calibri"/>
                <a:cs typeface="Calibri"/>
                <a:sym typeface="Calibri"/>
              </a:rPr>
              <a:t>UN Sustainable Development Goals)</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137160" marR="0" lvl="0" indent="0" algn="ctr" rtl="0">
              <a:lnSpc>
                <a:spcPct val="100000"/>
              </a:lnSpc>
              <a:spcBef>
                <a:spcPts val="0"/>
              </a:spcBef>
              <a:spcAft>
                <a:spcPts val="0"/>
              </a:spcAft>
              <a:buClr>
                <a:srgbClr val="A5A5A5"/>
              </a:buClr>
              <a:buSzPts val="2160"/>
              <a:buFont typeface="Corbel"/>
              <a:buNone/>
            </a:pPr>
            <a:r>
              <a:rPr lang="en-US" sz="4200" b="0" i="0" u="none" strike="noStrike" cap="none">
                <a:solidFill>
                  <a:schemeClr val="lt1"/>
                </a:solidFill>
                <a:latin typeface="Corbel"/>
                <a:ea typeface="Corbel"/>
                <a:cs typeface="Corbel"/>
                <a:sym typeface="Corbel"/>
              </a:rPr>
              <a:t>Some Facts about the other 90%</a:t>
            </a:r>
            <a:endParaRPr sz="4200" b="0" i="0" u="none" strike="noStrike" cap="none">
              <a:solidFill>
                <a:schemeClr val="lt1"/>
              </a:solidFill>
              <a:latin typeface="Corbel"/>
              <a:ea typeface="Corbel"/>
              <a:cs typeface="Corbel"/>
              <a:sym typeface="Corbel"/>
            </a:endParaRPr>
          </a:p>
        </p:txBody>
      </p:sp>
      <p:sp>
        <p:nvSpPr>
          <p:cNvPr id="293" name="Shape 293"/>
          <p:cNvSpPr txBox="1">
            <a:spLocks noGrp="1"/>
          </p:cNvSpPr>
          <p:nvPr>
            <p:ph type="body" idx="1"/>
          </p:nvPr>
        </p:nvSpPr>
        <p:spPr>
          <a:xfrm>
            <a:off x="205850" y="2119750"/>
            <a:ext cx="8286300" cy="4461300"/>
          </a:xfrm>
          <a:prstGeom prst="rect">
            <a:avLst/>
          </a:prstGeom>
          <a:noFill/>
          <a:ln>
            <a:noFill/>
          </a:ln>
        </p:spPr>
        <p:txBody>
          <a:bodyPr spcFirstLastPara="1" wrap="square" lIns="91425" tIns="45700" rIns="91425" bIns="45700" anchor="t" anchorCtr="0">
            <a:noAutofit/>
          </a:bodyPr>
          <a:lstStyle/>
          <a:p>
            <a:pPr marL="454025" marR="0" lvl="0" indent="-316865" algn="l" rtl="0">
              <a:lnSpc>
                <a:spcPct val="150000"/>
              </a:lnSpc>
              <a:spcBef>
                <a:spcPts val="0"/>
              </a:spcBef>
              <a:spcAft>
                <a:spcPts val="0"/>
              </a:spcAft>
              <a:buClr>
                <a:srgbClr val="A5A5A5"/>
              </a:buClr>
              <a:buSzPts val="2160"/>
              <a:buFont typeface="Noto Sans Symbols"/>
              <a:buNone/>
            </a:pPr>
            <a:r>
              <a:rPr lang="en-US" sz="2200" b="0" i="0" u="none" strike="noStrike" cap="none">
                <a:solidFill>
                  <a:srgbClr val="262626"/>
                </a:solidFill>
                <a:latin typeface="Calibri"/>
                <a:ea typeface="Calibri"/>
                <a:cs typeface="Calibri"/>
                <a:sym typeface="Calibri"/>
              </a:rPr>
              <a:t>What do people use for energy?</a:t>
            </a:r>
            <a:endParaRPr/>
          </a:p>
          <a:p>
            <a:pPr marL="454025" marR="0" lvl="0" indent="-316865" algn="l" rtl="0">
              <a:lnSpc>
                <a:spcPct val="150000"/>
              </a:lnSpc>
              <a:spcBef>
                <a:spcPts val="2000"/>
              </a:spcBef>
              <a:spcAft>
                <a:spcPts val="0"/>
              </a:spcAft>
              <a:buClr>
                <a:srgbClr val="A5A5A5"/>
              </a:buClr>
              <a:buSzPts val="2160"/>
              <a:buFont typeface="Noto Sans Symbols"/>
              <a:buNone/>
            </a:pPr>
            <a:r>
              <a:rPr lang="en-US" sz="2200" b="0" i="0" u="none" strike="noStrike" cap="none">
                <a:solidFill>
                  <a:srgbClr val="262626"/>
                </a:solidFill>
                <a:latin typeface="Calibri"/>
                <a:ea typeface="Calibri"/>
                <a:cs typeface="Calibri"/>
                <a:sym typeface="Calibri"/>
              </a:rPr>
              <a:t>Where do people get food, water?</a:t>
            </a:r>
            <a:endParaRPr/>
          </a:p>
          <a:p>
            <a:pPr marL="454025" marR="0" lvl="0" indent="-316865" algn="l" rtl="0">
              <a:lnSpc>
                <a:spcPct val="150000"/>
              </a:lnSpc>
              <a:spcBef>
                <a:spcPts val="2000"/>
              </a:spcBef>
              <a:spcAft>
                <a:spcPts val="0"/>
              </a:spcAft>
              <a:buClr>
                <a:srgbClr val="A5A5A5"/>
              </a:buClr>
              <a:buSzPts val="2160"/>
              <a:buFont typeface="Noto Sans Symbols"/>
              <a:buNone/>
            </a:pPr>
            <a:r>
              <a:rPr lang="en-US" sz="2200" b="0" i="0" u="none" strike="noStrike" cap="none">
                <a:solidFill>
                  <a:srgbClr val="262626"/>
                </a:solidFill>
                <a:latin typeface="Calibri"/>
                <a:ea typeface="Calibri"/>
                <a:cs typeface="Calibri"/>
                <a:sym typeface="Calibri"/>
              </a:rPr>
              <a:t>How do people deal with waste?</a:t>
            </a:r>
            <a:endParaRPr/>
          </a:p>
          <a:p>
            <a:pPr marL="454025" marR="0" lvl="0" indent="-316865" algn="l" rtl="0">
              <a:lnSpc>
                <a:spcPct val="150000"/>
              </a:lnSpc>
              <a:spcBef>
                <a:spcPts val="2000"/>
              </a:spcBef>
              <a:spcAft>
                <a:spcPts val="0"/>
              </a:spcAft>
              <a:buClr>
                <a:srgbClr val="A5A5A5"/>
              </a:buClr>
              <a:buSzPts val="2160"/>
              <a:buFont typeface="Noto Sans Symbols"/>
              <a:buNone/>
            </a:pPr>
            <a:r>
              <a:rPr lang="en-US" sz="2200" b="0" i="0" u="none" strike="noStrike" cap="none">
                <a:solidFill>
                  <a:srgbClr val="262626"/>
                </a:solidFill>
                <a:latin typeface="Calibri"/>
                <a:ea typeface="Calibri"/>
                <a:cs typeface="Calibri"/>
                <a:sym typeface="Calibri"/>
              </a:rPr>
              <a:t>What are homes like?</a:t>
            </a:r>
            <a:endParaRPr/>
          </a:p>
          <a:p>
            <a:pPr marL="454025" marR="0" lvl="0" indent="-316865" algn="l" rtl="0">
              <a:lnSpc>
                <a:spcPct val="150000"/>
              </a:lnSpc>
              <a:spcBef>
                <a:spcPts val="2000"/>
              </a:spcBef>
              <a:spcAft>
                <a:spcPts val="0"/>
              </a:spcAft>
              <a:buClr>
                <a:srgbClr val="A5A5A5"/>
              </a:buClr>
              <a:buSzPts val="2160"/>
              <a:buFont typeface="Noto Sans Symbols"/>
              <a:buNone/>
            </a:pPr>
            <a:r>
              <a:rPr lang="en-US" sz="2200" b="0" i="0" u="none" strike="noStrike" cap="none">
                <a:solidFill>
                  <a:srgbClr val="262626"/>
                </a:solidFill>
                <a:latin typeface="Calibri"/>
                <a:ea typeface="Calibri"/>
                <a:cs typeface="Calibri"/>
                <a:sym typeface="Calibri"/>
              </a:rPr>
              <a:t>What medical care do people get?</a:t>
            </a:r>
            <a:endParaRPr/>
          </a:p>
          <a:p>
            <a:pPr marL="0" marR="0" lvl="0" indent="0" algn="l" rtl="0">
              <a:lnSpc>
                <a:spcPct val="150000"/>
              </a:lnSpc>
              <a:spcBef>
                <a:spcPts val="2000"/>
              </a:spcBef>
              <a:spcAft>
                <a:spcPts val="0"/>
              </a:spcAft>
              <a:buClr>
                <a:srgbClr val="A5A5A5"/>
              </a:buClr>
              <a:buSzPts val="2160"/>
              <a:buFont typeface="Noto Sans Symbols"/>
              <a:buNone/>
            </a:pPr>
            <a:r>
              <a:rPr lang="en-US" sz="2200"/>
              <a:t>   </a:t>
            </a:r>
            <a:r>
              <a:rPr lang="en-US" sz="2200" b="0" i="0" u="none" strike="noStrike" cap="none">
                <a:solidFill>
                  <a:srgbClr val="262626"/>
                </a:solidFill>
                <a:latin typeface="Calibri"/>
                <a:ea typeface="Calibri"/>
                <a:cs typeface="Calibri"/>
                <a:sym typeface="Calibri"/>
              </a:rPr>
              <a:t>How do people get around?</a:t>
            </a:r>
            <a:endParaRPr/>
          </a:p>
          <a:p>
            <a:pPr marL="454025" marR="0" lvl="0" indent="-316865" algn="l" rtl="0">
              <a:lnSpc>
                <a:spcPct val="150000"/>
              </a:lnSpc>
              <a:spcBef>
                <a:spcPts val="2000"/>
              </a:spcBef>
              <a:spcAft>
                <a:spcPts val="0"/>
              </a:spcAft>
              <a:buClr>
                <a:srgbClr val="A5A5A5"/>
              </a:buClr>
              <a:buSzPts val="2160"/>
              <a:buFont typeface="Noto Sans Symbols"/>
              <a:buNone/>
            </a:pPr>
            <a:endParaRPr sz="2200" b="0" i="0" u="none" strike="noStrike" cap="none">
              <a:solidFill>
                <a:srgbClr val="262626"/>
              </a:solidFill>
              <a:latin typeface="Calibri"/>
              <a:ea typeface="Calibri"/>
              <a:cs typeface="Calibri"/>
              <a:sym typeface="Calibri"/>
            </a:endParaRPr>
          </a:p>
        </p:txBody>
      </p:sp>
      <p:sp>
        <p:nvSpPr>
          <p:cNvPr id="294" name="Shape 294"/>
          <p:cNvSpPr txBox="1"/>
          <p:nvPr/>
        </p:nvSpPr>
        <p:spPr>
          <a:xfrm>
            <a:off x="4672625" y="2153125"/>
            <a:ext cx="32055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a:t>
            </a:r>
            <a:r>
              <a:rPr lang="en-US" sz="1400" b="0" i="0" u="none" strike="noStrike" cap="none">
                <a:solidFill>
                  <a:srgbClr val="FF0000"/>
                </a:solidFill>
                <a:latin typeface="Arial"/>
                <a:ea typeface="Arial"/>
                <a:cs typeface="Arial"/>
                <a:sym typeface="Arial"/>
              </a:rPr>
              <a:t>1.2 billion w/o electricity,  </a:t>
            </a:r>
            <a:endParaRPr/>
          </a:p>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a:t>
            </a:r>
            <a:r>
              <a:rPr lang="en-US" sz="1400" b="0" i="0" u="none" strike="noStrike" cap="none">
                <a:solidFill>
                  <a:srgbClr val="FF0000"/>
                </a:solidFill>
                <a:latin typeface="Arial"/>
                <a:ea typeface="Arial"/>
                <a:cs typeface="Arial"/>
                <a:sym typeface="Arial"/>
              </a:rPr>
              <a:t>2.5 billion use biomass for cooking</a:t>
            </a:r>
            <a:endParaRPr/>
          </a:p>
        </p:txBody>
      </p:sp>
      <p:sp>
        <p:nvSpPr>
          <p:cNvPr id="295" name="Shape 295"/>
          <p:cNvSpPr txBox="1"/>
          <p:nvPr/>
        </p:nvSpPr>
        <p:spPr>
          <a:xfrm>
            <a:off x="4672619" y="2973868"/>
            <a:ext cx="4025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a:t>
            </a:r>
            <a:r>
              <a:rPr lang="en-US" sz="1400" b="0" i="0" u="none" strike="noStrike" cap="none">
                <a:solidFill>
                  <a:srgbClr val="FF0000"/>
                </a:solidFill>
                <a:latin typeface="Arial"/>
                <a:ea typeface="Arial"/>
                <a:cs typeface="Arial"/>
                <a:sym typeface="Arial"/>
              </a:rPr>
              <a:t>840 million are food insecure</a:t>
            </a:r>
            <a:endParaRPr sz="1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a:t>
            </a:r>
            <a:r>
              <a:rPr lang="en-US" sz="1400" b="0" i="0" u="none" strike="noStrike" cap="none">
                <a:solidFill>
                  <a:srgbClr val="FF0000"/>
                </a:solidFill>
                <a:latin typeface="Arial"/>
                <a:ea typeface="Arial"/>
                <a:cs typeface="Arial"/>
                <a:sym typeface="Arial"/>
              </a:rPr>
              <a:t>2.1 billion lack access to safe drinking water</a:t>
            </a:r>
            <a:endParaRPr sz="1400" b="0" i="0" u="none" strike="noStrike" cap="none">
              <a:solidFill>
                <a:srgbClr val="FF0000"/>
              </a:solidFill>
              <a:latin typeface="Arial"/>
              <a:ea typeface="Arial"/>
              <a:cs typeface="Arial"/>
              <a:sym typeface="Arial"/>
            </a:endParaRPr>
          </a:p>
        </p:txBody>
      </p:sp>
      <p:sp>
        <p:nvSpPr>
          <p:cNvPr id="296" name="Shape 296"/>
          <p:cNvSpPr txBox="1"/>
          <p:nvPr/>
        </p:nvSpPr>
        <p:spPr>
          <a:xfrm>
            <a:off x="4672619" y="3794619"/>
            <a:ext cx="3205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a:t>
            </a:r>
            <a:r>
              <a:rPr lang="en-US" sz="1400" b="0" i="0" u="none" strike="noStrike" cap="none">
                <a:solidFill>
                  <a:srgbClr val="FF0000"/>
                </a:solidFill>
                <a:latin typeface="Arial"/>
                <a:ea typeface="Arial"/>
                <a:cs typeface="Arial"/>
                <a:sym typeface="Arial"/>
              </a:rPr>
              <a:t>2.4 billion lack adequate sanitation</a:t>
            </a:r>
            <a:endParaRPr sz="1400" b="0" i="0" u="none" strike="noStrike" cap="none">
              <a:solidFill>
                <a:srgbClr val="FF0000"/>
              </a:solidFill>
              <a:latin typeface="Arial"/>
              <a:ea typeface="Arial"/>
              <a:cs typeface="Arial"/>
              <a:sym typeface="Arial"/>
            </a:endParaRPr>
          </a:p>
        </p:txBody>
      </p:sp>
      <p:sp>
        <p:nvSpPr>
          <p:cNvPr id="297" name="Shape 297"/>
          <p:cNvSpPr txBox="1"/>
          <p:nvPr/>
        </p:nvSpPr>
        <p:spPr>
          <a:xfrm>
            <a:off x="4672619" y="4399977"/>
            <a:ext cx="3358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a:t>
            </a:r>
            <a:r>
              <a:rPr lang="en-US" sz="1400" b="0" i="0" u="none" strike="noStrike" cap="none">
                <a:solidFill>
                  <a:srgbClr val="FF0000"/>
                </a:solidFill>
                <a:latin typeface="Arial"/>
                <a:ea typeface="Arial"/>
                <a:cs typeface="Arial"/>
                <a:sym typeface="Arial"/>
              </a:rPr>
              <a:t>1.6 billion live in inadequate housing</a:t>
            </a:r>
            <a:endParaRPr sz="1400" b="0" i="0" u="none" strike="noStrike" cap="none">
              <a:solidFill>
                <a:srgbClr val="FF0000"/>
              </a:solidFill>
              <a:latin typeface="Arial"/>
              <a:ea typeface="Arial"/>
              <a:cs typeface="Arial"/>
              <a:sym typeface="Arial"/>
            </a:endParaRPr>
          </a:p>
        </p:txBody>
      </p:sp>
      <p:sp>
        <p:nvSpPr>
          <p:cNvPr id="298" name="Shape 298"/>
          <p:cNvSpPr txBox="1"/>
          <p:nvPr/>
        </p:nvSpPr>
        <p:spPr>
          <a:xfrm>
            <a:off x="4672625" y="4707775"/>
            <a:ext cx="4394700" cy="122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a:t>
            </a:r>
            <a:r>
              <a:rPr lang="en-US" sz="1400" b="0" i="0" u="none" strike="noStrike" cap="none">
                <a:solidFill>
                  <a:srgbClr val="FF0000"/>
                </a:solidFill>
                <a:latin typeface="Arial"/>
                <a:ea typeface="Arial"/>
                <a:cs typeface="Arial"/>
                <a:sym typeface="Arial"/>
              </a:rPr>
              <a:t>400 million lack essential health care</a:t>
            </a:r>
            <a:endParaRPr sz="1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a:t>
            </a:r>
            <a:r>
              <a:rPr lang="en-US" sz="1400" b="0" i="0" u="none" strike="noStrike" cap="none">
                <a:solidFill>
                  <a:srgbClr val="FF0000"/>
                </a:solidFill>
                <a:latin typeface="Arial"/>
                <a:ea typeface="Arial"/>
                <a:cs typeface="Arial"/>
                <a:sym typeface="Arial"/>
              </a:rPr>
              <a:t>3.4 million, mostly children, die each year due to water</a:t>
            </a:r>
            <a:r>
              <a:rPr lang="en-US">
                <a:solidFill>
                  <a:srgbClr val="FF0000"/>
                </a:solidFill>
              </a:rPr>
              <a:t>-</a:t>
            </a:r>
            <a:r>
              <a:rPr lang="en-US" sz="1400" b="0" i="0" u="none" strike="noStrike" cap="none">
                <a:solidFill>
                  <a:srgbClr val="FF0000"/>
                </a:solidFill>
                <a:latin typeface="Arial"/>
                <a:ea typeface="Arial"/>
                <a:cs typeface="Arial"/>
                <a:sym typeface="Arial"/>
              </a:rPr>
              <a:t>born diseases </a:t>
            </a:r>
            <a:endParaRPr>
              <a:solidFill>
                <a:srgbClr val="FF0000"/>
              </a:solidFill>
            </a:endParaRPr>
          </a:p>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a:t>
            </a:r>
            <a:r>
              <a:rPr lang="en-US" sz="1400" b="0" i="0" u="none" strike="noStrike" cap="none">
                <a:solidFill>
                  <a:srgbClr val="FF0000"/>
                </a:solidFill>
                <a:latin typeface="Arial"/>
                <a:ea typeface="Arial"/>
                <a:cs typeface="Arial"/>
                <a:sym typeface="Arial"/>
              </a:rPr>
              <a:t>Over 4 million die each year due to indoor air pollution (wood fire cooking)</a:t>
            </a:r>
            <a:endParaRPr>
              <a:solidFill>
                <a:srgbClr val="FF0000"/>
              </a:solidFill>
            </a:endParaRPr>
          </a:p>
        </p:txBody>
      </p:sp>
      <p:sp>
        <p:nvSpPr>
          <p:cNvPr id="299" name="Shape 299"/>
          <p:cNvSpPr txBox="1"/>
          <p:nvPr/>
        </p:nvSpPr>
        <p:spPr>
          <a:xfrm>
            <a:off x="4672625" y="5912099"/>
            <a:ext cx="3358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US">
                <a:solidFill>
                  <a:srgbClr val="FF0000"/>
                </a:solidFill>
              </a:rPr>
              <a:t>-&gt; Many lack access to mechanized transportation and rely on walking</a:t>
            </a:r>
            <a:endParaRPr sz="1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284163" y="630382"/>
            <a:ext cx="8574000" cy="967800"/>
          </a:xfrm>
          <a:prstGeom prst="rect">
            <a:avLst/>
          </a:prstGeom>
          <a:solidFill>
            <a:srgbClr val="262626">
              <a:alpha val="69410"/>
            </a:srgbClr>
          </a:solidFill>
          <a:ln>
            <a:noFill/>
          </a:ln>
        </p:spPr>
        <p:txBody>
          <a:bodyPr spcFirstLastPara="1" wrap="square" lIns="91425" tIns="45700" rIns="91425" bIns="45700" anchor="ctr" anchorCtr="0">
            <a:noAutofit/>
          </a:bodyPr>
          <a:lstStyle/>
          <a:p>
            <a:pPr marL="137160" marR="0" lvl="0" indent="0" algn="ctr" rtl="0">
              <a:lnSpc>
                <a:spcPct val="100000"/>
              </a:lnSpc>
              <a:spcBef>
                <a:spcPts val="0"/>
              </a:spcBef>
              <a:spcAft>
                <a:spcPts val="0"/>
              </a:spcAft>
              <a:buClr>
                <a:srgbClr val="A5A5A5"/>
              </a:buClr>
              <a:buSzPts val="2160"/>
              <a:buFont typeface="Corbel"/>
              <a:buNone/>
            </a:pPr>
            <a:r>
              <a:rPr lang="en-US" sz="4200" b="0" i="0" u="none" strike="noStrike" cap="none">
                <a:solidFill>
                  <a:schemeClr val="lt1"/>
                </a:solidFill>
                <a:latin typeface="Corbel"/>
                <a:ea typeface="Corbel"/>
                <a:cs typeface="Corbel"/>
                <a:sym typeface="Corbel"/>
              </a:rPr>
              <a:t>Who are the other 90%?</a:t>
            </a:r>
            <a:endParaRPr sz="4200" b="0" i="0" u="none" strike="noStrike" cap="none">
              <a:solidFill>
                <a:schemeClr val="lt1"/>
              </a:solidFill>
              <a:latin typeface="Corbel"/>
              <a:ea typeface="Corbel"/>
              <a:cs typeface="Corbel"/>
              <a:sym typeface="Corbel"/>
            </a:endParaRPr>
          </a:p>
        </p:txBody>
      </p:sp>
      <p:sp>
        <p:nvSpPr>
          <p:cNvPr id="305" name="Shape 305"/>
          <p:cNvSpPr txBox="1">
            <a:spLocks noGrp="1"/>
          </p:cNvSpPr>
          <p:nvPr>
            <p:ph type="body" idx="1"/>
          </p:nvPr>
        </p:nvSpPr>
        <p:spPr>
          <a:xfrm>
            <a:off x="106614" y="8538132"/>
            <a:ext cx="13704000" cy="1926600"/>
          </a:xfrm>
          <a:prstGeom prst="rect">
            <a:avLst/>
          </a:prstGeom>
          <a:noFill/>
          <a:ln>
            <a:noFill/>
          </a:ln>
        </p:spPr>
        <p:txBody>
          <a:bodyPr spcFirstLastPara="1" wrap="square" lIns="91425" tIns="45700" rIns="91425" bIns="45700" anchor="t" anchorCtr="0">
            <a:noAutofit/>
          </a:bodyPr>
          <a:lstStyle/>
          <a:p>
            <a:pPr marL="137160" marR="0" lvl="0" indent="0" algn="l" rtl="0">
              <a:lnSpc>
                <a:spcPct val="150000"/>
              </a:lnSpc>
              <a:spcBef>
                <a:spcPts val="0"/>
              </a:spcBef>
              <a:spcAft>
                <a:spcPts val="0"/>
              </a:spcAft>
              <a:buClr>
                <a:srgbClr val="A5A5A5"/>
              </a:buClr>
              <a:buSzPts val="2160"/>
              <a:buFont typeface="Noto Sans Symbols"/>
              <a:buNone/>
            </a:pPr>
            <a:endParaRPr sz="2200" b="0" i="0" u="none" strike="noStrike" cap="none">
              <a:solidFill>
                <a:srgbClr val="262626"/>
              </a:solidFill>
              <a:latin typeface="Calibri"/>
              <a:ea typeface="Calibri"/>
              <a:cs typeface="Calibri"/>
              <a:sym typeface="Calibri"/>
            </a:endParaRPr>
          </a:p>
        </p:txBody>
      </p:sp>
      <p:pic>
        <p:nvPicPr>
          <p:cNvPr id="306" name="Shape 306" descr="Image result for world map developing countries"/>
          <p:cNvPicPr preferRelativeResize="0"/>
          <p:nvPr/>
        </p:nvPicPr>
        <p:blipFill rotWithShape="1">
          <a:blip r:embed="rId3">
            <a:alphaModFix/>
          </a:blip>
          <a:srcRect/>
          <a:stretch/>
        </p:blipFill>
        <p:spPr>
          <a:xfrm>
            <a:off x="489099" y="1922982"/>
            <a:ext cx="7995682" cy="47344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p:nvPr/>
        </p:nvSpPr>
        <p:spPr>
          <a:xfrm>
            <a:off x="0" y="6488675"/>
            <a:ext cx="8829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Source: CAFOD. </a:t>
            </a:r>
            <a:r>
              <a:rPr lang="en-US" sz="1800" b="0" i="0" u="none" strike="noStrike" cap="none">
                <a:solidFill>
                  <a:schemeClr val="dk1"/>
                </a:solidFill>
                <a:latin typeface="Calibri"/>
                <a:ea typeface="Calibri"/>
                <a:cs typeface="Calibri"/>
                <a:sym typeface="Calibri"/>
              </a:rPr>
              <a:t>Based on UN</a:t>
            </a:r>
            <a:r>
              <a:rPr lang="en-US" sz="1800">
                <a:solidFill>
                  <a:schemeClr val="dk1"/>
                </a:solidFill>
                <a:latin typeface="Calibri"/>
                <a:ea typeface="Calibri"/>
                <a:cs typeface="Calibri"/>
                <a:sym typeface="Calibri"/>
              </a:rPr>
              <a:t>, Sustainable Energy 4 All, Global Tracking Framework. 2013 </a:t>
            </a:r>
            <a:endParaRPr sz="1800">
              <a:solidFill>
                <a:schemeClr val="dk1"/>
              </a:solidFill>
              <a:latin typeface="Calibri"/>
              <a:ea typeface="Calibri"/>
              <a:cs typeface="Calibri"/>
              <a:sym typeface="Calibri"/>
            </a:endParaRPr>
          </a:p>
        </p:txBody>
      </p:sp>
      <p:sp>
        <p:nvSpPr>
          <p:cNvPr id="313" name="Shape 313"/>
          <p:cNvSpPr txBox="1">
            <a:spLocks noGrp="1"/>
          </p:cNvSpPr>
          <p:nvPr>
            <p:ph type="title"/>
          </p:nvPr>
        </p:nvSpPr>
        <p:spPr>
          <a:xfrm>
            <a:off x="314400" y="161625"/>
            <a:ext cx="8515200" cy="75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a:t>Energy Poverty Worldwide</a:t>
            </a:r>
            <a:endParaRPr sz="4400" b="0" i="0" u="none" strike="noStrike" cap="none">
              <a:solidFill>
                <a:schemeClr val="dk1"/>
              </a:solidFill>
              <a:latin typeface="Calibri"/>
              <a:ea typeface="Calibri"/>
              <a:cs typeface="Calibri"/>
              <a:sym typeface="Calibri"/>
            </a:endParaRPr>
          </a:p>
        </p:txBody>
      </p:sp>
      <p:pic>
        <p:nvPicPr>
          <p:cNvPr id="314" name="Shape 314"/>
          <p:cNvPicPr preferRelativeResize="0"/>
          <p:nvPr/>
        </p:nvPicPr>
        <p:blipFill>
          <a:blip r:embed="rId3">
            <a:alphaModFix/>
          </a:blip>
          <a:stretch>
            <a:fillRect/>
          </a:stretch>
        </p:blipFill>
        <p:spPr>
          <a:xfrm>
            <a:off x="883285" y="1054125"/>
            <a:ext cx="7370591" cy="52146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US exceptionalism</a:t>
            </a:r>
            <a:endParaRPr sz="4400" b="0" i="0" u="none" strike="noStrike" cap="none">
              <a:solidFill>
                <a:schemeClr val="dk1"/>
              </a:solidFill>
              <a:latin typeface="Calibri"/>
              <a:ea typeface="Calibri"/>
              <a:cs typeface="Calibri"/>
              <a:sym typeface="Calibri"/>
            </a:endParaRPr>
          </a:p>
        </p:txBody>
      </p:sp>
      <p:sp>
        <p:nvSpPr>
          <p:cNvPr id="321" name="Shape 321"/>
          <p:cNvSpPr txBox="1">
            <a:spLocks noGrp="1"/>
          </p:cNvSpPr>
          <p:nvPr>
            <p:ph type="body" idx="1"/>
          </p:nvPr>
        </p:nvSpPr>
        <p:spPr>
          <a:xfrm>
            <a:off x="628650" y="1825625"/>
            <a:ext cx="8213692"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US is 4.4% of world population, BUT responsible for ~</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22 % of world prison population</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23 % of world energy consumption</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25 % of world Gross Domestic Product </a:t>
            </a: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33 % of carbon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production</a:t>
            </a: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37 % of military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expenditures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48 % of civilian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owned guns</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22" name="Shape 322" descr="https://img.huffingtonpost.com/asset/574863ec160000ab02f94a7b.jpeg?ops=scalefit_600_noupscale"/>
          <p:cNvPicPr preferRelativeResize="0"/>
          <p:nvPr/>
        </p:nvPicPr>
        <p:blipFill rotWithShape="1">
          <a:blip r:embed="rId3">
            <a:alphaModFix/>
          </a:blip>
          <a:srcRect/>
          <a:stretch/>
        </p:blipFill>
        <p:spPr>
          <a:xfrm>
            <a:off x="3367454" y="3599717"/>
            <a:ext cx="5715000" cy="3152775"/>
          </a:xfrm>
          <a:prstGeom prst="rect">
            <a:avLst/>
          </a:prstGeom>
          <a:noFill/>
          <a:ln>
            <a:noFill/>
          </a:ln>
        </p:spPr>
      </p:pic>
      <p:sp>
        <p:nvSpPr>
          <p:cNvPr id="323" name="Shape 323"/>
          <p:cNvSpPr/>
          <p:nvPr/>
        </p:nvSpPr>
        <p:spPr>
          <a:xfrm>
            <a:off x="6706730" y="6567826"/>
            <a:ext cx="243727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img.huffingtonpost.com</a:t>
            </a:r>
            <a:endParaRPr/>
          </a:p>
        </p:txBody>
      </p:sp>
      <p:sp>
        <p:nvSpPr>
          <p:cNvPr id="324" name="Shape 324"/>
          <p:cNvSpPr txBox="1"/>
          <p:nvPr/>
        </p:nvSpPr>
        <p:spPr>
          <a:xfrm>
            <a:off x="0" y="6070200"/>
            <a:ext cx="3676500" cy="7878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80000"/>
                </a:solidFill>
              </a:rPr>
              <a:t>You’ll be a better engineer if you understand more than just the US.</a:t>
            </a:r>
            <a:endParaRPr>
              <a:solidFill>
                <a:srgbClr val="98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628650" y="365126"/>
            <a:ext cx="78867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The Developing World is Dynamic</a:t>
            </a:r>
            <a:endParaRPr/>
          </a:p>
        </p:txBody>
      </p:sp>
      <p:sp>
        <p:nvSpPr>
          <p:cNvPr id="331" name="Shape 331"/>
          <p:cNvSpPr txBox="1">
            <a:spLocks noGrp="1"/>
          </p:cNvSpPr>
          <p:nvPr>
            <p:ph type="body" idx="1"/>
          </p:nvPr>
        </p:nvSpPr>
        <p:spPr>
          <a:xfrm>
            <a:off x="628650" y="1825625"/>
            <a:ext cx="7886700" cy="4351200"/>
          </a:xfrm>
          <a:prstGeom prst="rect">
            <a:avLst/>
          </a:prstGeom>
        </p:spPr>
        <p:txBody>
          <a:bodyPr spcFirstLastPara="1" wrap="square" lIns="91425" tIns="91425" rIns="91425" bIns="91425" anchor="t" anchorCtr="0">
            <a:noAutofit/>
          </a:bodyPr>
          <a:lstStyle/>
          <a:p>
            <a:pPr marL="457200" lvl="0" indent="-406400">
              <a:spcBef>
                <a:spcPts val="1000"/>
              </a:spcBef>
              <a:spcAft>
                <a:spcPts val="0"/>
              </a:spcAft>
              <a:buSzPts val="2800"/>
              <a:buChar char="•"/>
            </a:pPr>
            <a:r>
              <a:rPr lang="en-US"/>
              <a:t>‘Large families, short lives’ no longer characterizes most of developing world </a:t>
            </a:r>
            <a:endParaRPr/>
          </a:p>
          <a:p>
            <a:pPr marL="457200" lvl="0" indent="-406400" rtl="0">
              <a:spcBef>
                <a:spcPts val="0"/>
              </a:spcBef>
              <a:spcAft>
                <a:spcPts val="0"/>
              </a:spcAft>
              <a:buSzPts val="2800"/>
              <a:buChar char="•"/>
            </a:pPr>
            <a:r>
              <a:rPr lang="en-US"/>
              <a:t>Millions have moved out of poverty</a:t>
            </a:r>
            <a:endParaRPr/>
          </a:p>
          <a:p>
            <a:pPr marL="914400" lvl="1" indent="-381000" rtl="0">
              <a:spcBef>
                <a:spcPts val="0"/>
              </a:spcBef>
              <a:spcAft>
                <a:spcPts val="0"/>
              </a:spcAft>
              <a:buSzPts val="2400"/>
              <a:buChar char="•"/>
            </a:pPr>
            <a:r>
              <a:rPr lang="en-US"/>
              <a:t>&gt; 1 B people lifted out of extreme poverty since 1990</a:t>
            </a:r>
            <a:endParaRPr/>
          </a:p>
          <a:p>
            <a:pPr marL="1371600" lvl="2" indent="-355600" rtl="0">
              <a:spcBef>
                <a:spcPts val="0"/>
              </a:spcBef>
              <a:spcAft>
                <a:spcPts val="0"/>
              </a:spcAft>
              <a:buSzPts val="2000"/>
              <a:buChar char="•"/>
            </a:pPr>
            <a:r>
              <a:rPr lang="en-US"/>
              <a:t>But &gt; 800 M still live in extreme poverty.</a:t>
            </a:r>
            <a:endParaRPr/>
          </a:p>
          <a:p>
            <a:pPr marL="914400" lvl="1" indent="-381000" rtl="0">
              <a:spcBef>
                <a:spcPts val="0"/>
              </a:spcBef>
              <a:spcAft>
                <a:spcPts val="0"/>
              </a:spcAft>
              <a:buSzPts val="2400"/>
              <a:buChar char="•"/>
            </a:pPr>
            <a:r>
              <a:rPr lang="en-US"/>
              <a:t>Between 1990 &amp; 2015, percent living on less than $1.25 a day went from 50 to 14 %.</a:t>
            </a:r>
            <a:br>
              <a:rPr lang="en-US"/>
            </a:br>
            <a:r>
              <a:rPr lang="en-US"/>
              <a:t/>
            </a:r>
            <a:br>
              <a:rPr lang="en-US"/>
            </a:b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ctrum">
  <a:themeElements>
    <a:clrScheme name="Spectrum">
      <a:dk1>
        <a:srgbClr val="000000"/>
      </a:dk1>
      <a:lt1>
        <a:srgbClr val="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1542</Words>
  <Application>Microsoft Office PowerPoint</Application>
  <PresentationFormat>On-screen Show (4:3)</PresentationFormat>
  <Paragraphs>176</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Corbel</vt:lpstr>
      <vt:lpstr>Arial</vt:lpstr>
      <vt:lpstr>Calibri</vt:lpstr>
      <vt:lpstr>Noto Sans Symbols</vt:lpstr>
      <vt:lpstr>Office Theme</vt:lpstr>
      <vt:lpstr>Spectrum</vt:lpstr>
      <vt:lpstr>Course Reminders &amp; Deadlines</vt:lpstr>
      <vt:lpstr>Design for the Other 90 %</vt:lpstr>
      <vt:lpstr>Design for the Other 90 %</vt:lpstr>
      <vt:lpstr>Needs of the Other 90 % (UN Sustainable Development Goals)</vt:lpstr>
      <vt:lpstr>Some Facts about the other 90%</vt:lpstr>
      <vt:lpstr>Who are the other 90%?</vt:lpstr>
      <vt:lpstr>Energy Poverty Worldwide</vt:lpstr>
      <vt:lpstr>US exceptionalism</vt:lpstr>
      <vt:lpstr>The Developing World is Dynamic</vt:lpstr>
      <vt:lpstr>Why Design for the Other 90%?</vt:lpstr>
      <vt:lpstr>TED Talk</vt:lpstr>
      <vt:lpstr>In Class Activity</vt:lpstr>
      <vt:lpstr>Example Groups </vt:lpstr>
      <vt:lpstr>Cautionary Tales</vt:lpstr>
      <vt:lpstr>Strategies for Success</vt:lpstr>
      <vt:lpstr>Strategies for Success</vt:lpstr>
      <vt:lpstr>FEC II – Design for the other 90%</vt:lpstr>
      <vt:lpstr>FEC II – Design for the other 90%</vt:lpstr>
      <vt:lpstr>FEC II – Design for the other 90%</vt:lpstr>
      <vt:lpstr>FEC II – Design for the other 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Reminders &amp; Deadlines</dc:title>
  <cp:lastModifiedBy>Margaret E Hunter</cp:lastModifiedBy>
  <cp:revision>2</cp:revision>
  <cp:lastPrinted>2018-02-26T14:49:42Z</cp:lastPrinted>
  <dcterms:modified xsi:type="dcterms:W3CDTF">2018-02-26T14:51:27Z</dcterms:modified>
</cp:coreProperties>
</file>