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0"/>
  </p:notesMasterIdLst>
  <p:sldIdLst>
    <p:sldId id="256" r:id="rId2"/>
    <p:sldId id="259" r:id="rId3"/>
    <p:sldId id="275" r:id="rId4"/>
    <p:sldId id="262" r:id="rId5"/>
    <p:sldId id="260" r:id="rId6"/>
    <p:sldId id="263" r:id="rId7"/>
    <p:sldId id="261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2" r:id="rId16"/>
    <p:sldId id="273" r:id="rId17"/>
    <p:sldId id="274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79860" autoAdjust="0"/>
  </p:normalViewPr>
  <p:slideViewPr>
    <p:cSldViewPr snapToGrid="0">
      <p:cViewPr varScale="1">
        <p:scale>
          <a:sx n="77" d="100"/>
          <a:sy n="77" d="100"/>
        </p:scale>
        <p:origin x="10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BCD6A-9078-4704-9187-9F4D20A63F28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60189-334B-4A21-8E1C-D9AE79A8D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4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http://money.cnn.com/2015/06/17/investing/fitbit-ipo/</a:t>
            </a:r>
          </a:p>
          <a:p>
            <a:r>
              <a:rPr lang="en-US" dirty="0" smtClean="0"/>
              <a:t>Activity</a:t>
            </a:r>
            <a:r>
              <a:rPr lang="en-US" baseline="0" dirty="0" smtClean="0"/>
              <a:t> Tracker: A device and app working together to track more than just steps. It monitors all the activity in your life, ranging from sleeping to exercising.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60189-334B-4A21-8E1C-D9AE79A8DF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7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Surge:</a:t>
            </a:r>
            <a:r>
              <a:rPr lang="en-US" baseline="0" dirty="0" smtClean="0"/>
              <a:t> high end for those who know what they are doing</a:t>
            </a:r>
          </a:p>
          <a:p>
            <a:r>
              <a:rPr lang="en-US" baseline="0" dirty="0" smtClean="0"/>
              <a:t>Blaze: this is the cool one for those who love health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you can see </a:t>
            </a:r>
            <a:r>
              <a:rPr lang="en-US" baseline="0" dirty="0" err="1" smtClean="0"/>
              <a:t>theres</a:t>
            </a:r>
            <a:r>
              <a:rPr lang="en-US" baseline="0" dirty="0" smtClean="0"/>
              <a:t> multiple </a:t>
            </a:r>
            <a:r>
              <a:rPr lang="en-US" baseline="0" dirty="0" err="1" smtClean="0"/>
              <a:t>differenct</a:t>
            </a:r>
            <a:r>
              <a:rPr lang="en-US" baseline="0" dirty="0" smtClean="0"/>
              <a:t> levels you can pick from to best fit your needs</a:t>
            </a:r>
          </a:p>
          <a:p>
            <a:r>
              <a:rPr lang="en-US" dirty="0" smtClean="0"/>
              <a:t>	PT office wouldn’t give our blazes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60189-334B-4A21-8E1C-D9AE79A8DF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05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Doing Something 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60189-334B-4A21-8E1C-D9AE79A8DF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1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Reliability: Unfortunately</a:t>
            </a:r>
            <a:r>
              <a:rPr lang="en-US" baseline="0" dirty="0" smtClean="0"/>
              <a:t> some patients are always honest with their reports of what they have done in the past. This helps us monitor what they did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60189-334B-4A21-8E1C-D9AE79A8DF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77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what you see when</a:t>
            </a:r>
            <a:r>
              <a:rPr lang="en-US" baseline="0" dirty="0" smtClean="0"/>
              <a:t> you open up the app. Plethora of info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60189-334B-4A21-8E1C-D9AE79A8DF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98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en-US" baseline="0" dirty="0" smtClean="0"/>
              <a:t> takes your Heart rate periodically throughout the day. </a:t>
            </a:r>
            <a:r>
              <a:rPr lang="en-US" baseline="0" dirty="0" err="1" smtClean="0"/>
              <a:t>PurePulse</a:t>
            </a:r>
            <a:r>
              <a:rPr lang="en-US" baseline="0" dirty="0" smtClean="0"/>
              <a:t> LED lights measure heart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60189-334B-4A21-8E1C-D9AE79A8DF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2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Helps</a:t>
            </a:r>
            <a:r>
              <a:rPr lang="en-US" baseline="0" dirty="0" smtClean="0"/>
              <a:t> you reflect back on your week and notice patterns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60189-334B-4A21-8E1C-D9AE79A8DF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Post</a:t>
            </a:r>
            <a:r>
              <a:rPr lang="en-US" baseline="0" dirty="0" smtClean="0"/>
              <a:t> surgery sleeping patterns change </a:t>
            </a:r>
          </a:p>
          <a:p>
            <a:r>
              <a:rPr lang="en-US" baseline="0" dirty="0" smtClean="0"/>
              <a:t>Whether they are doing poorly because of lack of sleep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60189-334B-4A21-8E1C-D9AE79A8DF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95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Slow weekends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60189-334B-4A21-8E1C-D9AE79A8DF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27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</a:t>
            </a:r>
            <a:r>
              <a:rPr lang="en-US" baseline="0" dirty="0" smtClean="0"/>
              <a:t> if patients were more active than they claimed. </a:t>
            </a:r>
          </a:p>
          <a:p>
            <a:r>
              <a:rPr lang="en-US" baseline="0" dirty="0" smtClean="0"/>
              <a:t>Its an achievement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60189-334B-4A21-8E1C-D9AE79A8DF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53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Battery life average is about 5 days, takes one hour to charge</a:t>
            </a:r>
          </a:p>
          <a:p>
            <a:r>
              <a:rPr lang="en-US" dirty="0" smtClean="0"/>
              <a:t>Flex: very sleek and not made to be as powerful</a:t>
            </a:r>
          </a:p>
          <a:p>
            <a:r>
              <a:rPr lang="en-US" dirty="0" smtClean="0"/>
              <a:t>Charge:</a:t>
            </a:r>
            <a:r>
              <a:rPr lang="en-US" baseline="0" dirty="0" smtClean="0"/>
              <a:t> Has a lot of on screen info for body. Sleek new look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60189-334B-4A21-8E1C-D9AE79A8DF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2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7228-19F4-46BE-BD6B-A3B7B5546E0C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8F15-FA49-42B1-AD3E-34B61CBF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1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7228-19F4-46BE-BD6B-A3B7B5546E0C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8F15-FA49-42B1-AD3E-34B61CBF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1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7228-19F4-46BE-BD6B-A3B7B5546E0C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8F15-FA49-42B1-AD3E-34B61CBF226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496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7228-19F4-46BE-BD6B-A3B7B5546E0C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8F15-FA49-42B1-AD3E-34B61CBF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8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7228-19F4-46BE-BD6B-A3B7B5546E0C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8F15-FA49-42B1-AD3E-34B61CBF226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3047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7228-19F4-46BE-BD6B-A3B7B5546E0C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8F15-FA49-42B1-AD3E-34B61CBF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77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7228-19F4-46BE-BD6B-A3B7B5546E0C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8F15-FA49-42B1-AD3E-34B61CBF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23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7228-19F4-46BE-BD6B-A3B7B5546E0C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8F15-FA49-42B1-AD3E-34B61CBF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3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7228-19F4-46BE-BD6B-A3B7B5546E0C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8F15-FA49-42B1-AD3E-34B61CBF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3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7228-19F4-46BE-BD6B-A3B7B5546E0C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8F15-FA49-42B1-AD3E-34B61CBF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8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7228-19F4-46BE-BD6B-A3B7B5546E0C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8F15-FA49-42B1-AD3E-34B61CBF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2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7228-19F4-46BE-BD6B-A3B7B5546E0C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8F15-FA49-42B1-AD3E-34B61CBF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3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7228-19F4-46BE-BD6B-A3B7B5546E0C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8F15-FA49-42B1-AD3E-34B61CBF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8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7228-19F4-46BE-BD6B-A3B7B5546E0C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8F15-FA49-42B1-AD3E-34B61CBF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1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7228-19F4-46BE-BD6B-A3B7B5546E0C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8F15-FA49-42B1-AD3E-34B61CBF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3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7228-19F4-46BE-BD6B-A3B7B5546E0C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8F15-FA49-42B1-AD3E-34B61CBF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2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87228-19F4-46BE-BD6B-A3B7B5546E0C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738F15-FA49-42B1-AD3E-34B61CBF2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0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itbit.com/store?utm_source=google&amp;utm_medium=cpc&amp;utm_campaign=20160101_F_US_A_DR_FT_00_2016DTASSEM_NA&amp;gclid=CJfwisHC488CFYhbhgodsRANJQ&amp;gclsrc=aw.ds&amp;dclid=CPbmnMHC488CFU0INwodJp4AXg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itbit.com/store?utm_source=google&amp;utm_medium=cpc&amp;utm_campaign=20160101_F_US_A_DR_FT_00_2016DTASSEM_NA&amp;gclid=CJfwisHC488CFYhbhgodsRANJQ&amp;gclsrc=aw.ds&amp;dclid=CPbmnMHC488CFU0INwodJp4AXg" TargetMode="Externa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FitBit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In a healthcare setting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Kevin Ewers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13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Tracker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62" y="514350"/>
            <a:ext cx="3107763" cy="55276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Tracks steps throughout the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Sets goals every single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Shows progress and trends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530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Tracker</a:t>
            </a:r>
            <a:br>
              <a:rPr lang="en-US" dirty="0" smtClean="0"/>
            </a:br>
            <a:r>
              <a:rPr lang="en-US" dirty="0" smtClean="0"/>
              <a:t>Benefits to Health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Daily Increases in activity</a:t>
            </a:r>
          </a:p>
          <a:p>
            <a:endParaRPr lang="en-US" dirty="0"/>
          </a:p>
          <a:p>
            <a:r>
              <a:rPr lang="en-US" dirty="0" smtClean="0"/>
              <a:t>Monitor patient honesty</a:t>
            </a:r>
          </a:p>
          <a:p>
            <a:endParaRPr lang="en-US" dirty="0"/>
          </a:p>
          <a:p>
            <a:r>
              <a:rPr lang="en-US" dirty="0" smtClean="0"/>
              <a:t>Detect reason for problems</a:t>
            </a:r>
          </a:p>
          <a:p>
            <a:endParaRPr lang="en-US" dirty="0"/>
          </a:p>
          <a:p>
            <a:r>
              <a:rPr lang="en-US" dirty="0" smtClean="0"/>
              <a:t>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2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Monitoring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62" y="514350"/>
            <a:ext cx="3107763" cy="55276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Log exact food and water intake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Provides healthy diet advice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Gives feedback on calorie taken in and burned.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74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Monitoring</a:t>
            </a:r>
            <a:br>
              <a:rPr lang="en-US" dirty="0" smtClean="0"/>
            </a:br>
            <a:r>
              <a:rPr lang="en-US" dirty="0" smtClean="0"/>
              <a:t>Benefits to Health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Professional can access and input the information</a:t>
            </a:r>
          </a:p>
          <a:p>
            <a:pPr lvl="1"/>
            <a:r>
              <a:rPr lang="en-US" dirty="0" smtClean="0"/>
              <a:t>Still shows client their information</a:t>
            </a:r>
          </a:p>
          <a:p>
            <a:pPr lvl="1"/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Encourages healthy habits through goals</a:t>
            </a:r>
          </a:p>
          <a:p>
            <a:endParaRPr lang="en-US" dirty="0"/>
          </a:p>
          <a:p>
            <a:r>
              <a:rPr lang="en-US" dirty="0" smtClean="0"/>
              <a:t>Instant rewards through progress</a:t>
            </a:r>
          </a:p>
          <a:p>
            <a:endParaRPr lang="en-US" dirty="0"/>
          </a:p>
          <a:p>
            <a:r>
              <a:rPr lang="en-US" dirty="0" smtClean="0"/>
              <a:t>Creates organization and healthy habits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0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products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13804"/>
            <a:ext cx="4393779" cy="1888820"/>
          </a:xfrm>
        </p:spPr>
      </p:pic>
      <p:sp>
        <p:nvSpPr>
          <p:cNvPr id="5" name="TextBox 4"/>
          <p:cNvSpPr txBox="1"/>
          <p:nvPr/>
        </p:nvSpPr>
        <p:spPr>
          <a:xfrm>
            <a:off x="747346" y="3763107"/>
            <a:ext cx="8210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Fitbit is coming out with new products every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Each tailored for a specific task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19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Models </a:t>
            </a:r>
            <a:br>
              <a:rPr lang="en-US" dirty="0" smtClean="0"/>
            </a:br>
            <a:r>
              <a:rPr lang="en-US" dirty="0" smtClean="0"/>
              <a:t>By Use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Every day use: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Fitbit Flex 2				$99.95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06" y="2736850"/>
            <a:ext cx="3879988" cy="330517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For Normal fitness activity: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Fitbit Charge 2			    $149.95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62" y="2736850"/>
            <a:ext cx="3879988" cy="3305175"/>
          </a:xfrm>
        </p:spPr>
      </p:pic>
      <p:sp>
        <p:nvSpPr>
          <p:cNvPr id="9" name="TextBox 8"/>
          <p:cNvSpPr txBox="1"/>
          <p:nvPr/>
        </p:nvSpPr>
        <p:spPr>
          <a:xfrm>
            <a:off x="2909851" y="6034942"/>
            <a:ext cx="412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Specifics on each product found </a:t>
            </a:r>
            <a:r>
              <a:rPr lang="en-US" dirty="0" smtClean="0">
                <a:hlinkClick r:id="rId5"/>
              </a:rPr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Models </a:t>
            </a:r>
            <a:br>
              <a:rPr lang="en-US" dirty="0"/>
            </a:br>
            <a:r>
              <a:rPr lang="en-US" dirty="0"/>
              <a:t>By Use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High Performance: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Fitbit Surge   			    $249.95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06" y="2736850"/>
            <a:ext cx="3879988" cy="330517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For Fitness Watch: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Fitbit Blaze				    $199.95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62" y="2736850"/>
            <a:ext cx="3879988" cy="3305175"/>
          </a:xfrm>
        </p:spPr>
      </p:pic>
      <p:sp>
        <p:nvSpPr>
          <p:cNvPr id="9" name="Rectangle 8"/>
          <p:cNvSpPr/>
          <p:nvPr/>
        </p:nvSpPr>
        <p:spPr>
          <a:xfrm>
            <a:off x="2958892" y="6042025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Specifics on each product found </a:t>
            </a:r>
            <a:r>
              <a:rPr lang="en-US" dirty="0">
                <a:hlinkClick r:id="rId5"/>
              </a:rPr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5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Practicality of Use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Facility providing patient with rental </a:t>
            </a:r>
            <a:r>
              <a:rPr lang="en-US" dirty="0" err="1" smtClean="0"/>
              <a:t>FitBit</a:t>
            </a:r>
            <a:endParaRPr lang="en-US" dirty="0" smtClean="0"/>
          </a:p>
          <a:p>
            <a:pPr lvl="1"/>
            <a:r>
              <a:rPr lang="en-US" dirty="0" smtClean="0"/>
              <a:t>Great since of confidence and client moral</a:t>
            </a:r>
          </a:p>
          <a:p>
            <a:pPr lvl="1"/>
            <a:r>
              <a:rPr lang="en-US" dirty="0" smtClean="0"/>
              <a:t>Liability</a:t>
            </a:r>
          </a:p>
          <a:p>
            <a:r>
              <a:rPr lang="en-US" dirty="0" smtClean="0"/>
              <a:t>Investment in yourself</a:t>
            </a:r>
          </a:p>
          <a:p>
            <a:pPr lvl="1"/>
            <a:r>
              <a:rPr lang="en-US" dirty="0" smtClean="0"/>
              <a:t>If you buy this, it should be motivation to change</a:t>
            </a:r>
          </a:p>
          <a:p>
            <a:r>
              <a:rPr lang="en-US" dirty="0" smtClean="0"/>
              <a:t>Great customer service</a:t>
            </a:r>
          </a:p>
          <a:p>
            <a:r>
              <a:rPr lang="en-US" dirty="0" smtClean="0"/>
              <a:t>They are expensive</a:t>
            </a:r>
          </a:p>
          <a:p>
            <a:pPr lvl="1"/>
            <a:r>
              <a:rPr lang="en-US" dirty="0" smtClean="0"/>
              <a:t>But you use it 24/7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Fitbit Improve Healthcare?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Consistency is key</a:t>
            </a:r>
          </a:p>
          <a:p>
            <a:pPr lvl="1"/>
            <a:r>
              <a:rPr lang="en-US" dirty="0" smtClean="0"/>
              <a:t>Leads to results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A very popular app for a reason</a:t>
            </a:r>
          </a:p>
          <a:p>
            <a:pPr lvl="1"/>
            <a:r>
              <a:rPr lang="en-US" dirty="0" smtClean="0"/>
              <a:t>It works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Best in the business</a:t>
            </a:r>
          </a:p>
          <a:p>
            <a:pPr lvl="1"/>
            <a:r>
              <a:rPr lang="en-US" dirty="0" smtClean="0"/>
              <a:t>4 Billion dollar net worth</a:t>
            </a:r>
          </a:p>
        </p:txBody>
      </p:sp>
    </p:spTree>
    <p:extLst>
      <p:ext uri="{BB962C8B-B14F-4D97-AF65-F5344CB8AC3E}">
        <p14:creationId xmlns:p14="http://schemas.microsoft.com/office/powerpoint/2010/main" val="131630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Brief History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024" y="674742"/>
            <a:ext cx="4686776" cy="468677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Founded in 2007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Worth over $4 Billion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Activity trackers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Their Mission: </a:t>
            </a:r>
            <a:endParaRPr lang="en-US" sz="1600" dirty="0" smtClean="0"/>
          </a:p>
          <a:p>
            <a:pPr algn="ctr"/>
            <a:r>
              <a:rPr lang="en-US" sz="1600" dirty="0" smtClean="0"/>
              <a:t>“To </a:t>
            </a:r>
            <a:r>
              <a:rPr lang="en-US" sz="1600" dirty="0"/>
              <a:t>empower and inspire you to live a </a:t>
            </a:r>
            <a:r>
              <a:rPr lang="en-US" sz="1600" dirty="0" smtClean="0"/>
              <a:t>healthier</a:t>
            </a:r>
            <a:r>
              <a:rPr lang="en-US" sz="1600" dirty="0"/>
              <a:t>, more active life</a:t>
            </a:r>
            <a:r>
              <a:rPr lang="en-US" sz="1600" dirty="0" smtClean="0"/>
              <a:t>.”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841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1520"/>
          </a:xfrm>
        </p:spPr>
        <p:txBody>
          <a:bodyPr/>
          <a:lstStyle/>
          <a:p>
            <a:r>
              <a:rPr lang="en-US" dirty="0" smtClean="0"/>
              <a:t>The goal of Fitbit in health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reliability</a:t>
            </a:r>
          </a:p>
          <a:p>
            <a:pPr lvl="2"/>
            <a:r>
              <a:rPr lang="en-US" sz="1600" dirty="0" smtClean="0"/>
              <a:t>Honesty</a:t>
            </a:r>
            <a:endParaRPr lang="en-US" sz="1600" dirty="0"/>
          </a:p>
          <a:p>
            <a:endParaRPr lang="en-US" dirty="0"/>
          </a:p>
          <a:p>
            <a:r>
              <a:rPr lang="en-US" dirty="0" smtClean="0"/>
              <a:t>We will be able to monitor the bodily functions and actions of patient </a:t>
            </a:r>
          </a:p>
          <a:p>
            <a:pPr lvl="1"/>
            <a:r>
              <a:rPr lang="en-US" dirty="0" smtClean="0"/>
              <a:t>Leads to better quality of care </a:t>
            </a:r>
          </a:p>
          <a:p>
            <a:pPr lvl="1"/>
            <a:r>
              <a:rPr lang="en-US" dirty="0" smtClean="0"/>
              <a:t>Less lies which could lead </a:t>
            </a:r>
            <a:r>
              <a:rPr lang="en-US" smtClean="0"/>
              <a:t>to </a:t>
            </a:r>
            <a:r>
              <a:rPr lang="en-US" smtClean="0"/>
              <a:t>better </a:t>
            </a:r>
            <a:r>
              <a:rPr lang="en-US" dirty="0" smtClean="0"/>
              <a:t>health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screen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469232"/>
            <a:ext cx="7316463" cy="576262"/>
          </a:xfrm>
        </p:spPr>
        <p:txBody>
          <a:bodyPr/>
          <a:lstStyle/>
          <a:p>
            <a:r>
              <a:rPr lang="en-US" sz="1800" dirty="0" smtClean="0"/>
              <a:t>Track exercise, sleep, daily activity, heart rate, weight, and food</a:t>
            </a:r>
            <a:endParaRPr lang="en-US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85" y="2104465"/>
            <a:ext cx="2213770" cy="393756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076065"/>
            <a:ext cx="2229737" cy="3965960"/>
          </a:xfrm>
        </p:spPr>
      </p:pic>
    </p:spTree>
    <p:extLst>
      <p:ext uri="{BB962C8B-B14F-4D97-AF65-F5344CB8AC3E}">
        <p14:creationId xmlns:p14="http://schemas.microsoft.com/office/powerpoint/2010/main" val="89586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Related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Heart rate															</a:t>
            </a:r>
          </a:p>
          <a:p>
            <a:endParaRPr lang="en-US" sz="2400" dirty="0" smtClean="0"/>
          </a:p>
          <a:p>
            <a:r>
              <a:rPr lang="en-US" sz="2400" dirty="0" smtClean="0"/>
              <a:t>Slee</a:t>
            </a:r>
            <a:r>
              <a:rPr lang="en-US" sz="2400" dirty="0"/>
              <a:t>p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Steps</a:t>
            </a:r>
          </a:p>
          <a:p>
            <a:endParaRPr lang="en-US" sz="2400" dirty="0" smtClean="0"/>
          </a:p>
          <a:p>
            <a:r>
              <a:rPr lang="en-US" sz="2400" dirty="0" smtClean="0"/>
              <a:t>Food Monitoring</a:t>
            </a:r>
          </a:p>
          <a:p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671560" y="2160589"/>
            <a:ext cx="472440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8671560" y="3180254"/>
            <a:ext cx="472440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8671560" y="4158444"/>
            <a:ext cx="472440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8671560" y="5178109"/>
            <a:ext cx="472440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3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Heart Rate Monitor 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Tracks average heart rate throughout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During physical activity it is constant tracking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Presents history and patterns</a:t>
            </a:r>
            <a:endParaRPr lang="en-US" sz="1600" dirty="0"/>
          </a:p>
        </p:txBody>
      </p:sp>
      <p:pic>
        <p:nvPicPr>
          <p:cNvPr id="5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77" y="563650"/>
            <a:ext cx="2936200" cy="5229232"/>
          </a:xfrm>
        </p:spPr>
      </p:pic>
    </p:spTree>
    <p:extLst>
      <p:ext uri="{BB962C8B-B14F-4D97-AF65-F5344CB8AC3E}">
        <p14:creationId xmlns:p14="http://schemas.microsoft.com/office/powerpoint/2010/main" val="40526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Rate Monitor</a:t>
            </a:r>
            <a:br>
              <a:rPr lang="en-US" dirty="0" smtClean="0"/>
            </a:br>
            <a:r>
              <a:rPr lang="en-US" dirty="0" smtClean="0"/>
              <a:t>Benefits to Health Care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safety</a:t>
            </a:r>
          </a:p>
          <a:p>
            <a:pPr lvl="1"/>
            <a:r>
              <a:rPr lang="en-US" dirty="0" smtClean="0"/>
              <a:t>Constant vital signs</a:t>
            </a:r>
          </a:p>
          <a:p>
            <a:pPr lvl="1"/>
            <a:r>
              <a:rPr lang="en-US" dirty="0" smtClean="0"/>
              <a:t>Recorded</a:t>
            </a:r>
          </a:p>
          <a:p>
            <a:endParaRPr lang="en-US" dirty="0" smtClean="0"/>
          </a:p>
          <a:p>
            <a:r>
              <a:rPr lang="en-US" dirty="0" smtClean="0"/>
              <a:t>Record stressors </a:t>
            </a:r>
          </a:p>
          <a:p>
            <a:endParaRPr lang="en-US" dirty="0"/>
          </a:p>
          <a:p>
            <a:r>
              <a:rPr lang="en-US" dirty="0" smtClean="0"/>
              <a:t>Patient confidence</a:t>
            </a:r>
          </a:p>
          <a:p>
            <a:endParaRPr lang="en-US" dirty="0"/>
          </a:p>
          <a:p>
            <a:r>
              <a:rPr lang="en-US" dirty="0" smtClean="0"/>
              <a:t>Instant feedback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Sleep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Tracks times awoken and restless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Average hours slept for the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Monitors sleeping patterns and habits</a:t>
            </a:r>
            <a:endParaRPr lang="en-US" sz="1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977" y="294542"/>
            <a:ext cx="3107763" cy="5527675"/>
          </a:xfrm>
        </p:spPr>
      </p:pic>
    </p:spTree>
    <p:extLst>
      <p:ext uri="{BB962C8B-B14F-4D97-AF65-F5344CB8AC3E}">
        <p14:creationId xmlns:p14="http://schemas.microsoft.com/office/powerpoint/2010/main" val="277802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 Tracking </a:t>
            </a:r>
            <a:br>
              <a:rPr lang="en-US" dirty="0" smtClean="0"/>
            </a:br>
            <a:r>
              <a:rPr lang="en-US" dirty="0" smtClean="0"/>
              <a:t>Benefits to Health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Injury Progress</a:t>
            </a:r>
          </a:p>
          <a:p>
            <a:endParaRPr lang="en-US" dirty="0"/>
          </a:p>
          <a:p>
            <a:r>
              <a:rPr lang="en-US" dirty="0" smtClean="0"/>
              <a:t>Medication affects</a:t>
            </a:r>
          </a:p>
          <a:p>
            <a:endParaRPr lang="en-US" dirty="0"/>
          </a:p>
          <a:p>
            <a:r>
              <a:rPr lang="en-US" dirty="0" smtClean="0"/>
              <a:t>Reason for lack of performance</a:t>
            </a:r>
          </a:p>
          <a:p>
            <a:endParaRPr lang="en-US" dirty="0"/>
          </a:p>
          <a:p>
            <a:r>
              <a:rPr lang="en-US" dirty="0" smtClean="0"/>
              <a:t>Liability</a:t>
            </a:r>
          </a:p>
          <a:p>
            <a:endParaRPr lang="en-US" dirty="0"/>
          </a:p>
          <a:p>
            <a:r>
              <a:rPr lang="en-US" dirty="0" smtClean="0"/>
              <a:t>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306</TotalTime>
  <Words>598</Words>
  <Application>Microsoft Office PowerPoint</Application>
  <PresentationFormat>Widescreen</PresentationFormat>
  <Paragraphs>152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 3</vt:lpstr>
      <vt:lpstr>Facet</vt:lpstr>
      <vt:lpstr>FitBit In a healthcare setting</vt:lpstr>
      <vt:lpstr>Brief History</vt:lpstr>
      <vt:lpstr>The goal of Fitbit in health care</vt:lpstr>
      <vt:lpstr>Home screen </vt:lpstr>
      <vt:lpstr>Health Related Functions</vt:lpstr>
      <vt:lpstr>Heart Rate Monitor </vt:lpstr>
      <vt:lpstr>Heart Rate Monitor Benefits to Health Care</vt:lpstr>
      <vt:lpstr>Sleep</vt:lpstr>
      <vt:lpstr>Sleep Tracking  Benefits to Health Care</vt:lpstr>
      <vt:lpstr>Step Tracker</vt:lpstr>
      <vt:lpstr>Step Tracker Benefits to Health Care</vt:lpstr>
      <vt:lpstr>Food Monitoring </vt:lpstr>
      <vt:lpstr>Food Monitoring Benefits to Health Care</vt:lpstr>
      <vt:lpstr>The products</vt:lpstr>
      <vt:lpstr>Top Models  By Use</vt:lpstr>
      <vt:lpstr>Top Models  By Use</vt:lpstr>
      <vt:lpstr>Practicality of Use </vt:lpstr>
      <vt:lpstr>How will Fitbit Improve Healthcare?</vt:lpstr>
    </vt:vector>
  </TitlesOfParts>
  <Company>Rowan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FitBit</dc:title>
  <dc:creator>Ewers, Kevin Hathaway</dc:creator>
  <cp:lastModifiedBy>Ewers, Kevin Hathaway</cp:lastModifiedBy>
  <cp:revision>29</cp:revision>
  <dcterms:created xsi:type="dcterms:W3CDTF">2016-10-13T13:06:53Z</dcterms:created>
  <dcterms:modified xsi:type="dcterms:W3CDTF">2016-11-01T11:59:51Z</dcterms:modified>
</cp:coreProperties>
</file>