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7" r:id="rId3"/>
    <p:sldId id="259" r:id="rId4"/>
    <p:sldId id="265" r:id="rId5"/>
    <p:sldId id="283" r:id="rId6"/>
    <p:sldId id="266" r:id="rId7"/>
    <p:sldId id="269" r:id="rId8"/>
    <p:sldId id="270" r:id="rId9"/>
    <p:sldId id="271" r:id="rId10"/>
    <p:sldId id="268" r:id="rId11"/>
    <p:sldId id="284" r:id="rId12"/>
    <p:sldId id="272" r:id="rId13"/>
    <p:sldId id="273" r:id="rId14"/>
    <p:sldId id="285" r:id="rId15"/>
    <p:sldId id="286" r:id="rId16"/>
    <p:sldId id="287" r:id="rId17"/>
    <p:sldId id="288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C9AFEF"/>
    <a:srgbClr val="552579"/>
    <a:srgbClr val="FF4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6T23:21:18.991" idx="1">
    <p:pos x="6390" y="46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32C98C-4C10-4811-8F03-8660D17FFEF9}" type="datetimeFigureOut">
              <a:rPr lang="en-US" smtClean="0"/>
              <a:pPr/>
              <a:t>3/28/2016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C75E2-5903-40A2-BF90-45C0826C566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.in/imgres?imgurl=http://4.bp.blogspot.com/-il7IWW4_nyA/T5qojE8_FYI/AAAAAAAAC7M/D7mQZVkA4a8/s1600/nod32robot.png&amp;imgrefurl=http://davidborish.blogspot.com/2012/04/swiss-scientists-debut-telepathic-robot.html&amp;usg=__KLCe1u_u0cEFifb9tTeH2ko5z9M=&amp;h=1131&amp;w=800&amp;sz=621&amp;hl=en&amp;start=8&amp;zoom=1&amp;tbnid=_ivKwh06vp2WTM:&amp;tbnh=150&amp;tbnw=106&amp;ei=sKb1ULfoJsbGkAX3jIHQBg&amp;prev=/search?q=robot&amp;num=10&amp;hl=en&amp;tbo=d&amp;biw=1140&amp;bih=490&amp;site=imghp&amp;tbm=isch&amp;itbs=1" TargetMode="External"/><Relationship Id="rId7" Type="http://schemas.openxmlformats.org/officeDocument/2006/relationships/hyperlink" Target="http://www.google.co.in/imgres?imgurl=http://upload.wikimedia.org/wikipedia/commons/f/f4/Shadow_Hand_Bulb_large_Alpha.png&amp;imgrefurl=http://en.wikipedia.org/wiki/File:Shadow_Hand_Bulb_large_Alpha.png&amp;usg=__qr_K203bwjEuIQTWpeJf56qTyfQ=&amp;h=3600&amp;w=2100&amp;sz=2612&amp;hl=en&amp;start=2&amp;zoom=1&amp;tbnid=me8fNgU4wY9DbM:&amp;tbnh=150&amp;tbnw=88&amp;ei=3Kj1UMChM43wlAXTooC4Ag&amp;prev=/search?q=robot+hand+and+bulb&amp;num=10&amp;hl=en&amp;tbo=d&amp;biw=1140&amp;bih=490&amp;site=imghp&amp;tbm=isch&amp;itbs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.in/imgres?imgurl=http://upload.wikimedia.org/wikipedia/commons/thumb/3/34/Isaac.Asimov01.jpg/220px-Isaac.Asimov01.jpg&amp;imgrefurl=http://en.wikipedia.org/wiki/Isaac_Asimov&amp;usg=__o3sI6MazpBzQiz7A8dP5Z2pZqgE=&amp;h=318&amp;w=220&amp;sz=18&amp;hl=en&amp;start=1&amp;zoom=1&amp;tbnid=LI9PIxk7uizBuM:&amp;tbnh=118&amp;tbnw=82&amp;ei=xqf1UPb6PIfRkgWQkoHoBQ&amp;prev=/search?q=isaac+asimov&amp;num=10&amp;hl=en&amp;tbo=d&amp;biw=1140&amp;bih=490&amp;site=imghp&amp;tbm=isch&amp;itbs=1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google.co.in/imgres?imgurl=http://static5.depositphotos.com/1008006/528/i/950/depositphotos_5285113-Male-robot-thinking-about-something..jpg&amp;imgrefurl=http://depositphotos.com/5285113/stock-photo-Male-robot-thinking-about-something..html&amp;usg=__WHtEULBrr6Rqj8_MalYVJNdYuYU=&amp;h=768&amp;w=1024&amp;sz=132&amp;hl=en&amp;start=9&amp;zoom=1&amp;tbnid=dkAqkHNLeatXMM:&amp;tbnh=113&amp;tbnw=150&amp;ei=mbD1UMa5AYyekwXG0oHYAw&amp;prev=/search?q=thinking+robot&amp;num=10&amp;hl=en&amp;tbo=d&amp;biw=1140&amp;bih=490&amp;site=imghp&amp;tbm=isch&amp;itbs=1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Unimate#cite_note-Capital1961-4" TargetMode="External"/><Relationship Id="rId5" Type="http://schemas.openxmlformats.org/officeDocument/2006/relationships/hyperlink" Target="https://en.wikipedia.org/wiki/Unimate#cite_note-first-6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http://4.bp.blogspot.com/_jfUhViQ3p3g/TQCqDsJh7ZI/AAAAAAAAAJs/j5AIFoBOms8/s1600/9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437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29124" y="3071810"/>
            <a:ext cx="4714876" cy="1107996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6600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reflection blurRad="6350" stA="50000" endA="300" endPos="50000" dist="6000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ROBOTICS</a:t>
            </a:r>
            <a:endParaRPr lang="en-US" sz="6600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reflection blurRad="6350" stA="50000" endA="300" endPos="50000" dist="60007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5072074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Project by-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V.Bindiya ,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Narayana IIT Olympiad School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6498" name="Picture 2" descr="http://scr.templates.com/screenshots/wallpapers/a-free-wallpaper-describing-a-fiction-battle-between-two-robots-android-and-spider-robot-with-a-bulb-head-.0.21.jpg"/>
          <p:cNvPicPr>
            <a:picLocks noChangeAspect="1" noChangeArrowheads="1"/>
          </p:cNvPicPr>
          <p:nvPr/>
        </p:nvPicPr>
        <p:blipFill>
          <a:blip r:embed="rId2"/>
          <a:srcRect t="5212" r="936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7000924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  <a:cs typeface="Aharoni" pitchFamily="2" charset="-79"/>
              </a:rPr>
              <a:t>robotics  technology</a:t>
            </a:r>
            <a:endParaRPr lang="en-IN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357158" y="2500306"/>
            <a:ext cx="857256" cy="2857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Notched Right Arrow 7"/>
          <p:cNvSpPr/>
          <p:nvPr/>
        </p:nvSpPr>
        <p:spPr>
          <a:xfrm>
            <a:off x="357158" y="3286124"/>
            <a:ext cx="857256" cy="2857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Notched Right Arrow 8"/>
          <p:cNvSpPr/>
          <p:nvPr/>
        </p:nvSpPr>
        <p:spPr>
          <a:xfrm>
            <a:off x="357158" y="4143380"/>
            <a:ext cx="857256" cy="2857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Notched Right Arrow 9"/>
          <p:cNvSpPr/>
          <p:nvPr/>
        </p:nvSpPr>
        <p:spPr>
          <a:xfrm>
            <a:off x="357158" y="4929198"/>
            <a:ext cx="857256" cy="2857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Notched Right Arrow 10"/>
          <p:cNvSpPr/>
          <p:nvPr/>
        </p:nvSpPr>
        <p:spPr>
          <a:xfrm>
            <a:off x="357158" y="5786454"/>
            <a:ext cx="857256" cy="28575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00166" y="235743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Sensors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0166" y="3143248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Effectors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407194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Actuators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0166" y="485776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Controllers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57864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Arms</a:t>
            </a:r>
            <a:endParaRPr lang="en-IN" sz="2400" b="1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B0F0"/>
                </a:solidFill>
              </a:rPr>
              <a:t>Most industrial robots have at least the following five parts: </a:t>
            </a:r>
            <a:endParaRPr lang="en-IN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Robot Components</a:t>
            </a: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8686800" cy="5791200"/>
          </a:xfrm>
        </p:spPr>
        <p:txBody>
          <a:bodyPr>
            <a:normAutofit lnSpcReduction="10000"/>
          </a:bodyPr>
          <a:lstStyle/>
          <a:p>
            <a:pPr marL="13716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Manipulator or Rover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Main body of robot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(Links, Joints, other structural element of the robot)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 Effecter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part that is connected to the last joint hand) of a manipulator.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Actuators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Muscles of the manipulators (servomotor, stepper motor, pneumatic and hydraulic cylinder).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Sensors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To collect information about the internal state of the robot or To communicate with the outside environment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Controller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Similar to cerebellum. It controls and coordinates the motion of the actuators.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Processor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brain of the robot. It calculates the motions and the velocity of the robot’s joints, etc.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Operating system, robotic software and the collection of routines.</a:t>
            </a:r>
          </a:p>
          <a:p>
            <a:pPr marL="137160" indent="0">
              <a:lnSpc>
                <a:spcPct val="8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28B-D239-4A50-A3A5-0C3C4D6A39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2530" name="AutoShape 2" descr="data:image/jpeg;base64,/9j/4AAQSkZJRgABAQAAAQABAAD/2wCEAAkGBhQSEBQUEhQUFBQVFRQUFRUUFBQVFRUUFBUVFBQVFBQXHSYeFxkkGRQUHy8gIycpLC0sFR4xNTAqNSYrLCkBCQoKDgwOGg8PFywkHCUtLCwtKSwtKSksLCkpLCwsLCwsLCkpLCkpLCkpKSwsLCksKSosLCwsKSwpLCwsKSksKf/AABEIAMIBAwMBIgACEQEDEQH/xAAcAAAABwEBAAAAAAAAAAAAAAAAAQIDBAUGBwj/xAA/EAACAQIFAgQCBwcDAgcAAAABAgADEQQFEiExBkETIlFhMnEHI0KBkaGxFDNSYsHR8CRy4YLxFSVDU3OSsv/EABkBAQEBAQEBAAAAAAAAAAAAAAABAgMEBf/EACoRAQEAAgIBAgUDBQEAAAAAAAABAhEDITESQSJRYXHwBKHBgZGx4fEj/9oADAMBAAIRAxEAPwDIgm8cVo2OYtROboeRo6DGFjoaFOBoZMQDFSA7wXMK0OEC8MNCAgAgKDRQaIhiAsNDDRIhwFa4eqIirwFBorXG4qUL1e8PVG4oQpzVD1RAg1SBzVADHc0wFXDi70ySPiCFXZfmAdz8rxtktbdTdQw0sGFjxxALVBeFBeAd4LwoUBV4CYm8LVABjbRZMQ0oNTtCilG0EIowN4sCEBFQDilMTaKEKcUxwRlTHQYCoIIIQYEFoIcAQWgEMCAYEOACHAEAhQAwFQQrwwYCooGIvI2Oxopr7nj+8KVmeYijT1HctcKPUi1yfbcR7A5J4dNMUwqGuB41J9JelUdSp8Jhtp8rA23Fh34lbgFp4im1Kp+8vrosTbf7aX97fiPaN4/q3EVX/ZyyU0JaioKLalRJtoFhwo2uBf0IEl+QuOn+qK+NxLJrpq/lcMw0WN13VlFlCm3PY95fZj0M9E1K6M1RyS2Ip6QppliW1Io+KnzZv07c8yWv4DvpI2O7C9mIJHlP4ntOqdK9YioFSq2kjanUG5S/II+0h7r+E10zZWWDXhzYdRdJ671cOoFS2t6S7pUXvUoHuPVeRMaG/wA9JFl2F4CYV4DCheCFCvAOJMF4RgLTiCGnEEIprbxQgtvBAEEO0AhSljgjSx0QFCKEcwuGZ3VFF2YhVA7kmwEn5l09Vw7ha4FLVwzkaD8nFx/3hNq2OUMMzmyqT8gTJ2WZFVrP5Kb1EDWZkF1/+/EuBi3q1kw1EeEBqXSCEU1UAJDMd72357TNvetOmOMsttXmQ/Rqgpipiy1yL+GpsAOwZuSfYWiFy7BBC5w2mmti7VHqk2JsAGuFB9t5ZZbhPDXw3L4uqWH1dNiUp35NR+FHt+RlZ1z4owyGq4VmqG1FCCqquqxNvu/GTe/z/ieiY773VlS6OweJUNhrBdgbHUPxBO/3zN9VdDHCjWjaqfysQfQ7yqybN6+GJaixW9rqACG+a9zOqZRnK1qQXEaQ7DzIyWHsPNsdrTXU6rlquK6YkidgqdJIKuqiqhb3K8X9bON7f2lNjvoxapVZ/EVVYk6FBOm/YE8yztPVd9zpze8MGabO+lKOHuGxSKw5VgCfvC7iZlLNrKHWqbsw4AvYc/pDZvE4gIpY/wDczOY6uxOpu/Hyk/FPrNzwOBKjMMQDtz6SwDMMer6NCaGAGog7MQAAQPs8SLiFNQlmJ1nlu5+cSiS+ybK+Kjj/AGj+p/pNeBEp9OuKQZSdfOg9x7eje0GXZqUNjtbkcbj9JpwJW5tkoq+ZPLU9ezezf3md/MbnpTrMWFOqSVvcEGzI38SHsfyPeXuf9MDEgVKJUVmFwV8tPEAc/wDx1R3BnDsHj3pPpa4I2IPabLJPpMamjUbXV9tz7W/6SOQRCWfI5UQqzIwsykhgeQRyDClfWzQ1cTqYks99RPJsOT7ybI0UIIV4UAysSYqFAUnEEUnEECqMEMwAQCtDAkrLctevVWlTXU7GwH6k+w5m1bIcFl2lcYGxFerYU6ag6Rc6RuCBcnuTtaBgNMWs1datgMPe1I4moCb2qFaSN/ACPM1uLmQMozWjWq2bBgBm2VHubd7Fr/nMXLXs648e/N1+fT+U/wCj2n/rqbFGZV1AsFZgjMpCFiBtv6zpee0cHW0riAlQjVpS5Y7gBiFU8279o703gaNOiDRp+GG3YG1yRtc2Nu0yGM6HOErPi6VZnQli1NhuPEa5Cng7nuJv1ajy8vwzK/IM1pK6+BQatTCaVpBahI0j4gaK3J777GQMo6OCYq5DGqAGtVYouo7B9IuzNLfF16zvTZKPgqjsAa5CIS6kHUAFsPKeL7yDiMWq1NdfF2JUhxhL32I0oSLLx3t2/Gbt93z7+oz9up9Jr979UXNOoq1NvBVxTVGK2pLpuQbEktvf5zM55jCWUli1xcnUTYm+x9DtJedYqgra6etUOyiodbEgbnbt/eRXxoq4WooTDWDJqqE2xDamNglzwLG9hwY17vHw8nJ65nbbjN/PSLhsdYr81P5ib4dTPxUGofzAN/8Arf8AOcmrYeqD9WjuByV3KnkbSxwX0iYiiuhncHutVA4P3EXEznj6vD7vHy45TcrsWSZ7TIa1qdiNvNbjchST94HPztJnU3Va4XCVK2xcBQik7Mzmym45Xv8AdOaZBnbYoNUITZrXpjSDtfiT846l/ZaF61MVqBdVamwB2a9yt+OJMd49Om5fPhk8vy1MfX0VcVTpaiaj1H/9Sq5+Bb7G1zybXJ5jvUXSdPAEBK4r69mIsNLKeCATc7jfaSymT4nejUqYZ2t9U6sy6ieF5/Iyqz/L6dOmpwzOy2daniCyKwBamabMbgkA+Xv2G066s8pue1Z7H4y2wlWq3NzHFpM2+k78DmWOTZW1R91OhTvz5rdhb3mvAcyjKtVmYeUcD+L/AImhtAFttxDmAIIYEVaFV2a5QtZfRxw39D6iUQyCqDbTf3BFprrQS7FZlWVmn5nN3It7KPS/eWd4RgMgOHEAw7wg4mHaJhTqcQQl4ghFdDAhEQxCuofRLhKYSrUG9UnSdx5UFrC3O5N7+wlRm2HqYjH1qlQq3gNby3dUTgBQB5iNW97AEmVPRuYVKddhSvdkPH8nmF/a43mjzJkpA4lATSxSeIadyV8UG9Smbci9jb2M55d9V2456dZTzd/3mv4VtXo00qhGLFGnSJFqig076vWogIB/3C3vN6+XYCjTuVpUgQCKmwLDnap9u9vWYbLeqq2ZUmw1WiUDWVGBu2rtYHsJc5PUTC0XDOtXDYcXZ33BxAOkCmnwqoOo7ekskx6iZXPPWVvc+0WKdUpTpM+IX9nXUQg0uSy8gkWuCRGcZ1VQxOHZaGIpuxt5Q1n5H2G80yeNxjVqpJbVc8g3BF+RD6k6PpiklemQtbWgBTyhQ3lW55JudzJ6Je3PlnnFbHDYcKHxVatVa1yvwAHbyl3Nz3Fx6x/EYJtAOFwdMK4uKjMK3lIIJuTYGI6c6ESi/i1mOIqdnuKlj3srTW4fH3Jph0UAAWYaCbjsp2kmXs8E/Ryefz++7/hxHqHCB10m90JsRyPX58CVOXYNgdzcEfatt3M6j1B0eqg1q1qVMOuoq5cuGYABQANJN7RfTWT0aOZCmz0QwU+HSpeYk6bsaruCbhbnTcflOzz/AKfg5eOemXqVyz/xZqLGyMn8ysVJHbytsZbUMcxBJpLWLG5FRFLcW7XEvvpF+kipUrPhsAoYLdWraFdyRswokiyqONXPpYWvzzL+nsXUYsNSqCNdUk6VJud29bAm3teNSvo44+9na3xOdVaZ/wBJROHPmd1ppUZGCjzMQw0gADkSuznrGvi6QoOqX1K112va/K7+s1uF+k58LSFAP+1gLpPiAGnt6FrsR+UymcdYPVPkpUMOu500KSpck3JLck/l6Wlka8Ga9GmaCaafh1RbW9RyoNrnUovf04HaP0cyoGpSOKd8QlO/1SL4aG/Yvsxue9ryhq1CxuxJJ7mNgTWorT4vqTDrYYTC+Htu1So1Qk7/AGeAPaQaubVXUk1GA/hTyjf5SoEfR9iI0LDL80ZXFySp5ub/AH7zVNSI+IEbA2II2PBse0w6T0Lh8Vhswy2i9YqHZFTX5ddOqBY+htcXtxY/fMZaizfs5iId5Y5709Vwr6ag2PwuN1Yex/pKsmTRLvwchmM64NcKWYmJDQtUBUOI1Qw0IVEmHeFeA6h2hRKnaHAgGHAeYUKm5Rmb4eslVPiQ3HoRwQfYgkffOwZfh6GLwjCnslS9QJt9XUPJX0BN/wATOJiaLpPqR8NUAB8pPB4F9jf2Pf7jJWsZL58+1+redNYDwddl+FWbzbv4iKVP6/pMjmuS1cNgKWvZqldnddjc22v2OwH4mdFoharpiaRsQGSrT97dx/EDbfuDf0lX1rkdbEUcOtFRdW1tqYKBcC+/4zlZdbdePP8A9PTl7+duV5hj6mEqaSLhgHQ8eVt/yhYr6QHqU/CKAi6kHggg3B+7n7ptOoOiauIFIqtOoFpWYpUW+tbAAH0tec1p5OnjOtZKlIj90AwbUb2tOs8duN1vptss6jYW85v7zSU8e1dNTHVp27/PvvObVcsbDAGowFxcIxu1vujuXdUaDsGQeoub/dOMxl7iZc+OPVWHWOb2qrRYnSoD2DWsxvY24vb9ZjaWc1ExbOlR1LFlLAgMVcFW34BI7iO9SVziMUWDKSVX24FpUYnCMj2Yb3X35t3noxiXLfbuvQuTYWjh76bVHXUfEGsKoXWASPsgbncbm0wH0h9Th2OHoAJT1M9TSSA7MfKNPAstrj1icvzl2ZgGIVaZ1WPI8o0/K9jb+UTI4ivqZmP2iT+MY46m6l8orGNNJNuY0Um0NE7QlfaLKRoiUKLQCoYiO0ad94B0ybgDkzf4jqbCrhloU6Q8SjpDVVvd7L5jq45PExmFpopUswuTa3ce5nXMtzrC0cuYLRDEghjpB8oFwBfvf+855eZGp42pcg+lJaiphsWhqUSdBNtTKDsCDzcdpEzLDLTquqMHRWIDA327X9DbtIFCqtda+LNJKbmmaVELsusDzVG9wu1/Ux7pJQaBV7EqfiHLE7m/rv3l1pCbwXlq+WKT5TaRcRljLxuPaRUS8KG6EciNvWA5NhAXBeaHIOjXxTEI6lQLlwTp34HF7ykzHCeDVamSCVJFwbjaA0DBEXhgwp9DtBEodoUiGmp8xorLU4eEuHF5FVqpF2lgcOIk4WUaforqnRVRaptwuv8AiXjS/uOx+6b/AKowlSphXWlckgjSDYspH2T6icX/AGUida6Rz1cVhhROoVEp6Xsew8gYNzc8ySa6ayz3ZbPDHfR1kVWhTxdR6jLRcWDEWclL6mA++149gRRQuQgUnzM/2iTwL/4No3muJqYWs+Hq1SaVlCIdrgHUDfsN129pGzGvS0hUcaj5jvcXO4W/raTDubq8s9GVxnj81+y5GU08WQqqreoYfCPUtGsV9DKMt0rmmfQrqX8bgxPSucUVpeceYsSXDMp2NgL7j8hNnl2N17rV1IN21gbL3842/GT196ccuKZTdjhPUP0f18M51AVEG4qUw+kfMkC0hPRZqHhAKzgX1Dk+a4sTPRGGcYkHxKQ8PUfD1bgqBYOR7+k5r1/mlOtiVo4dVCUbh3UAam4IBHYWt87+k6MYzXjwwmLdaNGmrHVWclnI20Ltsw7+3yJlCwmwzDoyrialR1WoGvf4NtlVrAbaVClbAX2KyizHIatG+tdlYoxsfI42KuPsn9ZqWOirIiDHH278fhEKRcD1NvxgEBCaiTwDLylk6jm7fkJMp0QuwFo2aZ6jkrt20j3/ALSauQAD4iT+Alq0LVJtdM9j8oK+YAsPTuJo+jerRQovQbDrW8Rraz5mUEadIVthvvfncxJiKdALuoA3vxGzTRfSTmdBKFKlRFNHQKrLT0gFW3uQO9x29eZz+jmhS2k/hL7MMHSrbspDeoO3/EosRkLD4Dce+xiXo1pb5f1Kbi5/GafC9Qow9Pl/acxqUHT4gRHKOPK8GNDqgxFN9rA/kZmOsqQpCky8FzcfIXH9ZUYTqVl53jWcZ344INwFtb0Pr+sDSZZ9ItSnRZE8mo7ldtpVvmZeqtze/J+cpcNRBjop2Yaebi3zhWkJgDQ6YNhfnv8AOL0yBSHaCGibQpEXZpRBoybo3hMkyqH4cUFkoUog0ZQhVkzBYh8OPEpnTUIJB9FG3HvI4SWWYUdNMMOPDpj8Rv8AnOPLlZqRqY7l+x/rbLTjsMuIor9cgAq0wPMRb4l9Rt/lpzosQpB2I5vtb7pusbmLUKSV6YZrUyjAHSdSk2I95JyzG/tD0v8AxKhh6ikBkfR5zwVu4O/up2M6TPX2WY3PHc7sn7MbkONot9W7mmw4cAlSPuPadM6ddaWFqKWp11Y3I3UshFvi9t+fxic2yjLa9S/ieA4GkhVFNCRwWVltce1tpn8z6dKebCVjVp9yCDY+mlCdvmJLNXcrG9zVWXW/0hJh8GKdAOjuRS9TTTSblWvueAPmTMD1BTOBekLrVp1LHXSJJ2061NwBq8wNgdrgd5Y5hh3dClVCwP8ACG1A9iARzMHVD0qxDsy2BA1BjYHsFN7X5nTv3ZknmO55H1H/AOUpUw4Bem4pkOCNX1lmZr7gkXY/1EoNCV1qLUAJddNQ2A1sW1mpvez+UC4tYDa0y/TPXlOgHR6Zq06i+dRpU6xcK6/wn1vfmSsmztXJK+U33BNzb+snu1qaVee9DhXDUydAPmUm5K99JPf2lBj6tGjjEqYRW0JpOmr5yXA81wRxftadW2qLYzE9T9MlSalPnk27+/zm/LJqhmRrlmcBXYlmUDSBc9h2j5SVHTIvUf8A2/1miOHkVBKRJpyY1GNsLECxJPCgXJ+QkEbRD0S2yzJ2quFC+I//ALa3KL/vYfEflsPeaDqHLcFg8MKbE1MWRchW2Q+44A7W5lNsTphFIujUDC49bH5xfhwIzU77GQq+T02+zb5S28OA0YGZxHTxHwG/sdoyuXVT5WFgBt6ev3zVeDB4UuxmEwroLkXX1X+o7S0y3DK3nve21vQywqYNW5Ai6dALwO9/vkUdoBFgRQSEKTiCOJT2hSDQWhkQrwyZkGBARAGg8QSqAWXdDDirhhvujKGH8oNwf89JTBo7QzpcMdbnyHZhyT7AdzPPz4ZZY/D5nbpx5enLs3hB9XUpPwxNv5Wvsfla0YwtY0mNDEC1M7ow+w3qh7g+kCVaj/WmmUpVLtTJIJtfhh2Mcq1Qy6HsV/MfKaw1ljGc945+rG6OYo38lU3NvJUHDr2BMpcbhmQ33H6y3o4FtH1Z8RBvpPK/KTsFVw+JQ0WYJVXYX5U/zDusbuL0YY8fNdzrL3n8z5/WMZUx1S37x7emo2/WZbPnY1NyTt3N5vcb0qQxTVpqjcKx8rj1RphupMG9KsFqKVOnv+o9Z0wyl8OfJjlh8NvX7K3D1rbHde4/qPeTqFc03BB9wR3Erwto5TfseP0PrOji3eWdRXC/n/npNAzoygXFm433Hy9ROX4PFFT/AJv7zY4HqoCmiaFsqv8ADe7FiCGqC9j8IX1tv2kqA2VClWZ7W1Cx9OdmkvRIVfLsVVXzOy611UxTttyb2W5HB2Y3tcypyerWNdcLiLsWIFO1gKlzsCftew232Mb32LipX1bJa3Bc7qD6KPtn5bepl3kXSTOpq1G8Gh9utU+Jx6fL+UbfOTq2CwuXKHxRFStpGnDqbhTblz2F97TD9Udb1sW3nbSg+GmuyKO20qeWkzvr6nh0NDLl0Lw1c/vH/wBv8I/zac9rZixYsxJJ533N41SpPVbSgJJmqyjpdafmfzP+Q/vCmsnwZFK7CxYlregPA/ASaaMsf2eJ/Z5Nqr/CheFLA0InwIRBNOGKEmGhCFKBD/Z4XgydoihTEKgClFCnJhoQ/BgRkpbQSclHaCNiRCMctCIkDJikWEwjiQBeRswwa1k0sSPdTYj5GSmEaaBa5DXprRTCspKjZCTv95PeDE5DdrU3F/4XBVh/eUzNLKj1O4AWqq1QOC2zj/qE+dy8HLhl6+C+fM9t/Pv/AE9GHJjZ6c4p+oMoxNNNgQOeToJ9yJMyTLcO9FAT9coJaoh+s1e68svaWmI6qpMtrVVHcHS6/wBzKx1wdUi50N2YKUIPzk4/1PLJrm47952ZcWGXeGWqnY6galPRVJIH7usOVPbV6TmHWlasa6rXN9KaVb1APM6LToVaTDXUFSkRYORuL8amHb3MoeuskNWkSo89Pe3fT3nq4rhlrLFc+W34eWd+1+v0+/uwFGtcWPMVeV9GtZpYXvPW8pY3/pDy/MTTr3NiPtKbDgXuCftcxCcj5wV8IGNwbH9ZB2fJetsLTwtIKSukksAV0s2kAmoSLhWJJKi52I4tObdXZ3Tr4qoUe4FzTqICpLllKsgNiFGkDf8AtKXL8rDAjxFQ3GksbL3uL9pqsjp4XBUcRUqFK+JamyUaa+bSWFi7X4HFz/zEn1TwzeIzGo5PiljUv5ixuSfW/vJWWZI1Ygt5V/ziIwiXVC+7AWv6+/vLjC4m0baaTLsDSpLpQW9T3PzMmrSBlPhcVLOhWmRIWlFGiIqm0dtAjNho2cNJoEVaBWmjEmjLI04k0YFcaMT4UsDRiPBgQ/Diwkk+FDFKAyqQSStGCRDFogxsA+sK5k2o3MCPElCZGqUX7EfeJdifqiHlf+0VV5VW+RtEtmZHKMPlvKJbiRarRAzRDzcfMWivEVuCIVEqNE64/VpSOUgWOV58KFw+9I7MDvYHuJocDRp4mgwVlZqQLU2U3vTHKH124mZyvKlrOQ/wAEt+gH4yJj+i6lDTVwlcr4gchblTpBta45ue05ejHHK5TrenWbywss3O/wCnuw3U+B8HFVF7FtS29G3kOli7CW+c1CtTRiVDVFFr3INvmOZX08Oh729r3npjzSU7h64Yi0kMbSXg8vwlrlq2vtY0wt+TfvaRMRRVanlGoA7am1D8BtI1Km5ThDW1ALqWwF7bEnsPWGMiRWI5sbW2/C4h4HEV22V9l3twN+wtJ2BwbKtm5JJ/GSqSKEdSjH1ox5aUimaTlZZ4XHSE1KAJaEaPD4oGTqdW8ylHEESzw2YyC9MUJEoYwGSlaApYQEUICICbQaIq0PTAR4cToj1oLSBsLCjywQKoLATIxrwGtMB9njLCMtVjLYiUPvI9S0ZevGmrQFuIjwfYRDVY1+0tfYE9rD3lEkX9IoUSdrG/tNFgOmami7ix2v7ew9x3h1hVoG1FEA7sx3/GL15Yk5OS6wnXzVdLB1kSwVgh3ZtJBI9idoWMzAjzX3VQqAm60lXgsRttubDvJ2PpVNI8YOWbcDUxGn+Kx+ETD9XY4qRSQ2pkXIH2j7nvMz4q3ccp8OVZjPMb49d37E2X10jYX9zz98Yo046bQlndlJohfXeO6YzSqi4HeS1Em1l2sun18zfIS8CSt6cogl/kJeNgvQmZtaNU6QkhcLGvAYcG8fpORGw22DjD4cy3pVx3Ed8ND6RsZ804Vpb4jA+kgVMORKEU8SVlhhsz9ZWFYQEI1VDHAyUjgzJUaxEs8NjjIL0CHaRKGMvJaVAYA0wmEXE2kBKIIsQoGYtzCAggmAZEbZYIJQw6xlxBBAbYS06ZX/UU/nf9YUEqOnZh+4p+539/nIPT1FWYllDEO25APHHMEEvJJvK/b+Xut1xz71meq6hsxud6hB35A4B9Zyzqr96P9sEEzxPJn5UyLFBYIJ2ci6CjUPnLYLBBJWsV50x8bfITUBRBBOdU2VETpgghRERxRBBCHlERWUekEEsFfXUX4jGmCCUOIslUxBBAmURLChCggS1irQQSBQEEEED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4" name="Picture 6" descr="http://www.pptbackgrounds.net/uploads/cool-dar-purple-flower-border-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hQSEBQUEhQUFBQVFRQUFRUUFBQVFRUUFBUVFBQVFBQXHSYeFxkkGRQUHy8gIycpLC0sFR4xNTAqNSYrLCkBCQoKDgwOGg8PFywkHCUtLCwtKSwtKSksLCkpLCwsLCwsLCkpLCkpLCkpKSwsLCksKSosLCwsKSwpLCwsKSksKf/AABEIAMIBAwMBIgACEQEDEQH/xAAcAAAABwEBAAAAAAAAAAAAAAAAAQIDBAUGBwj/xAA/EAACAQIFAgQCBwcDAgcAAAABAgADEQQFEiExBkETIlFhMnEHI0KBkaGxFDNSYsHR8CRy4YLxFSVDU3OSsv/EABkBAQEBAQEBAAAAAAAAAAAAAAABAgMEBf/EACoRAQEAAgIBAgUDBQEAAAAAAAABAhEDITESQSJRYXHwBKHBgZGx4fEj/9oADAMBAAIRAxEAPwDIgm8cVo2OYtROboeRo6DGFjoaFOBoZMQDFSA7wXMK0OEC8MNCAgAgKDRQaIhiAsNDDRIhwFa4eqIirwFBorXG4qUL1e8PVG4oQpzVD1RAg1SBzVADHc0wFXDi70ySPiCFXZfmAdz8rxtktbdTdQw0sGFjxxALVBeFBeAd4LwoUBV4CYm8LVABjbRZMQ0oNTtCilG0EIowN4sCEBFQDilMTaKEKcUxwRlTHQYCoIIIQYEFoIcAQWgEMCAYEOACHAEAhQAwFQQrwwYCooGIvI2Oxopr7nj+8KVmeYijT1HctcKPUi1yfbcR7A5J4dNMUwqGuB41J9JelUdSp8Jhtp8rA23Fh34lbgFp4im1Kp+8vrosTbf7aX97fiPaN4/q3EVX/ZyyU0JaioKLalRJtoFhwo2uBf0IEl+QuOn+qK+NxLJrpq/lcMw0WN13VlFlCm3PY95fZj0M9E1K6M1RyS2Ip6QppliW1Io+KnzZv07c8yWv4DvpI2O7C9mIJHlP4ntOqdK9YioFSq2kjanUG5S/II+0h7r+E10zZWWDXhzYdRdJ671cOoFS2t6S7pUXvUoHuPVeRMaG/wA9JFl2F4CYV4DCheCFCvAOJMF4RgLTiCGnEEIprbxQgtvBAEEO0AhSljgjSx0QFCKEcwuGZ3VFF2YhVA7kmwEn5l09Vw7ha4FLVwzkaD8nFx/3hNq2OUMMzmyqT8gTJ2WZFVrP5Kb1EDWZkF1/+/EuBi3q1kw1EeEBqXSCEU1UAJDMd72357TNvetOmOMsttXmQ/Rqgpipiy1yL+GpsAOwZuSfYWiFy7BBC5w2mmti7VHqk2JsAGuFB9t5ZZbhPDXw3L4uqWH1dNiUp35NR+FHt+RlZ1z4owyGq4VmqG1FCCqquqxNvu/GTe/z/ieiY773VlS6OweJUNhrBdgbHUPxBO/3zN9VdDHCjWjaqfysQfQ7yqybN6+GJaixW9rqACG+a9zOqZRnK1qQXEaQ7DzIyWHsPNsdrTXU6rlquK6YkidgqdJIKuqiqhb3K8X9bON7f2lNjvoxapVZ/EVVYk6FBOm/YE8yztPVd9zpze8MGabO+lKOHuGxSKw5VgCfvC7iZlLNrKHWqbsw4AvYc/pDZvE4gIpY/wDczOY6uxOpu/Hyk/FPrNzwOBKjMMQDtz6SwDMMer6NCaGAGog7MQAAQPs8SLiFNQlmJ1nlu5+cSiS+ybK+Kjj/AGj+p/pNeBEp9OuKQZSdfOg9x7eje0GXZqUNjtbkcbj9JpwJW5tkoq+ZPLU9ezezf3md/MbnpTrMWFOqSVvcEGzI38SHsfyPeXuf9MDEgVKJUVmFwV8tPEAc/wDx1R3BnDsHj3pPpa4I2IPabLJPpMamjUbXV9tz7W/6SOQRCWfI5UQqzIwsykhgeQRyDClfWzQ1cTqYks99RPJsOT7ybI0UIIV4UAysSYqFAUnEEUnEECqMEMwAQCtDAkrLctevVWlTXU7GwH6k+w5m1bIcFl2lcYGxFerYU6ag6Rc6RuCBcnuTtaBgNMWs1datgMPe1I4moCb2qFaSN/ACPM1uLmQMozWjWq2bBgBm2VHubd7Fr/nMXLXs648e/N1+fT+U/wCj2n/rqbFGZV1AsFZgjMpCFiBtv6zpee0cHW0riAlQjVpS5Y7gBiFU8279o703gaNOiDRp+GG3YG1yRtc2Nu0yGM6HOErPi6VZnQli1NhuPEa5Cng7nuJv1ajy8vwzK/IM1pK6+BQatTCaVpBahI0j4gaK3J777GQMo6OCYq5DGqAGtVYouo7B9IuzNLfF16zvTZKPgqjsAa5CIS6kHUAFsPKeL7yDiMWq1NdfF2JUhxhL32I0oSLLx3t2/Gbt93z7+oz9up9Jr979UXNOoq1NvBVxTVGK2pLpuQbEktvf5zM55jCWUli1xcnUTYm+x9DtJedYqgra6etUOyiodbEgbnbt/eRXxoq4WooTDWDJqqE2xDamNglzwLG9hwY17vHw8nJ65nbbjN/PSLhsdYr81P5ib4dTPxUGofzAN/8Arf8AOcmrYeqD9WjuByV3KnkbSxwX0iYiiuhncHutVA4P3EXEznj6vD7vHy45TcrsWSZ7TIa1qdiNvNbjchST94HPztJnU3Va4XCVK2xcBQik7Mzmym45Xv8AdOaZBnbYoNUITZrXpjSDtfiT846l/ZaF61MVqBdVamwB2a9yt+OJMd49Om5fPhk8vy1MfX0VcVTpaiaj1H/9Sq5+Bb7G1zybXJ5jvUXSdPAEBK4r69mIsNLKeCATc7jfaSymT4nejUqYZ2t9U6sy6ieF5/Iyqz/L6dOmpwzOy2daniCyKwBamabMbgkA+Xv2G066s8pue1Z7H4y2wlWq3NzHFpM2+k78DmWOTZW1R91OhTvz5rdhb3mvAcyjKtVmYeUcD+L/AImhtAFttxDmAIIYEVaFV2a5QtZfRxw39D6iUQyCqDbTf3BFprrQS7FZlWVmn5nN3It7KPS/eWd4RgMgOHEAw7wg4mHaJhTqcQQl4ghFdDAhEQxCuofRLhKYSrUG9UnSdx5UFrC3O5N7+wlRm2HqYjH1qlQq3gNby3dUTgBQB5iNW97AEmVPRuYVKddhSvdkPH8nmF/a43mjzJkpA4lATSxSeIadyV8UG9Smbci9jb2M55d9V2456dZTzd/3mv4VtXo00qhGLFGnSJFqig076vWogIB/3C3vN6+XYCjTuVpUgQCKmwLDnap9u9vWYbLeqq2ZUmw1WiUDWVGBu2rtYHsJc5PUTC0XDOtXDYcXZ33BxAOkCmnwqoOo7ekskx6iZXPPWVvc+0WKdUpTpM+IX9nXUQg0uSy8gkWuCRGcZ1VQxOHZaGIpuxt5Q1n5H2G80yeNxjVqpJbVc8g3BF+RD6k6PpiklemQtbWgBTyhQ3lW55JudzJ6Je3PlnnFbHDYcKHxVatVa1yvwAHbyl3Nz3Fx6x/EYJtAOFwdMK4uKjMK3lIIJuTYGI6c6ESi/i1mOIqdnuKlj3srTW4fH3Jph0UAAWYaCbjsp2kmXs8E/Ryefz++7/hxHqHCB10m90JsRyPX58CVOXYNgdzcEfatt3M6j1B0eqg1q1qVMOuoq5cuGYABQANJN7RfTWT0aOZCmz0QwU+HSpeYk6bsaruCbhbnTcflOzz/AKfg5eOemXqVyz/xZqLGyMn8ysVJHbytsZbUMcxBJpLWLG5FRFLcW7XEvvpF+kipUrPhsAoYLdWraFdyRswokiyqONXPpYWvzzL+nsXUYsNSqCNdUk6VJud29bAm3teNSvo44+9na3xOdVaZ/wBJROHPmd1ppUZGCjzMQw0gADkSuznrGvi6QoOqX1K112va/K7+s1uF+k58LSFAP+1gLpPiAGnt6FrsR+UymcdYPVPkpUMOu500KSpck3JLck/l6Wlka8Ga9GmaCaafh1RbW9RyoNrnUovf04HaP0cyoGpSOKd8QlO/1SL4aG/Yvsxue9ryhq1CxuxJJ7mNgTWorT4vqTDrYYTC+Htu1So1Qk7/AGeAPaQaubVXUk1GA/hTyjf5SoEfR9iI0LDL80ZXFySp5ub/AH7zVNSI+IEbA2II2PBse0w6T0Lh8Vhswy2i9YqHZFTX5ddOqBY+htcXtxY/fMZaizfs5iId5Y5709Vwr6ag2PwuN1Yex/pKsmTRLvwchmM64NcKWYmJDQtUBUOI1Qw0IVEmHeFeA6h2hRKnaHAgGHAeYUKm5Rmb4eslVPiQ3HoRwQfYgkffOwZfh6GLwjCnslS9QJt9XUPJX0BN/wATOJiaLpPqR8NUAB8pPB4F9jf2Pf7jJWsZL58+1+redNYDwddl+FWbzbv4iKVP6/pMjmuS1cNgKWvZqldnddjc22v2OwH4mdFoharpiaRsQGSrT97dx/EDbfuDf0lX1rkdbEUcOtFRdW1tqYKBcC+/4zlZdbdePP8A9PTl7+duV5hj6mEqaSLhgHQ8eVt/yhYr6QHqU/CKAi6kHggg3B+7n7ptOoOiauIFIqtOoFpWYpUW+tbAAH0tec1p5OnjOtZKlIj90AwbUb2tOs8duN1vptss6jYW85v7zSU8e1dNTHVp27/PvvObVcsbDAGowFxcIxu1vujuXdUaDsGQeoub/dOMxl7iZc+OPVWHWOb2qrRYnSoD2DWsxvY24vb9ZjaWc1ExbOlR1LFlLAgMVcFW34BI7iO9SVziMUWDKSVX24FpUYnCMj2Yb3X35t3noxiXLfbuvQuTYWjh76bVHXUfEGsKoXWASPsgbncbm0wH0h9Th2OHoAJT1M9TSSA7MfKNPAstrj1icvzl2ZgGIVaZ1WPI8o0/K9jb+UTI4ivqZmP2iT+MY46m6l8orGNNJNuY0Um0NE7QlfaLKRoiUKLQCoYiO0ad94B0ybgDkzf4jqbCrhloU6Q8SjpDVVvd7L5jq45PExmFpopUswuTa3ce5nXMtzrC0cuYLRDEghjpB8oFwBfvf+855eZGp42pcg+lJaiphsWhqUSdBNtTKDsCDzcdpEzLDLTquqMHRWIDA327X9DbtIFCqtda+LNJKbmmaVELsusDzVG9wu1/Ux7pJQaBV7EqfiHLE7m/rv3l1pCbwXlq+WKT5TaRcRljLxuPaRUS8KG6EciNvWA5NhAXBeaHIOjXxTEI6lQLlwTp34HF7ykzHCeDVamSCVJFwbjaA0DBEXhgwp9DtBEodoUiGmp8xorLU4eEuHF5FVqpF2lgcOIk4WUaforqnRVRaptwuv8AiXjS/uOx+6b/AKowlSphXWlckgjSDYspH2T6icX/AGUida6Rz1cVhhROoVEp6Xsew8gYNzc8ySa6ayz3ZbPDHfR1kVWhTxdR6jLRcWDEWclL6mA++149gRRQuQgUnzM/2iTwL/4No3muJqYWs+Hq1SaVlCIdrgHUDfsN129pGzGvS0hUcaj5jvcXO4W/raTDubq8s9GVxnj81+y5GU08WQqqreoYfCPUtGsV9DKMt0rmmfQrqX8bgxPSucUVpeceYsSXDMp2NgL7j8hNnl2N17rV1IN21gbL3842/GT196ccuKZTdjhPUP0f18M51AVEG4qUw+kfMkC0hPRZqHhAKzgX1Dk+a4sTPRGGcYkHxKQ8PUfD1bgqBYOR7+k5r1/mlOtiVo4dVCUbh3UAam4IBHYWt87+k6MYzXjwwmLdaNGmrHVWclnI20Ltsw7+3yJlCwmwzDoyrialR1WoGvf4NtlVrAbaVClbAX2KyizHIatG+tdlYoxsfI42KuPsn9ZqWOirIiDHH278fhEKRcD1NvxgEBCaiTwDLylk6jm7fkJMp0QuwFo2aZ6jkrt20j3/ALSauQAD4iT+Alq0LVJtdM9j8oK+YAsPTuJo+jerRQovQbDrW8Rraz5mUEadIVthvvfncxJiKdALuoA3vxGzTRfSTmdBKFKlRFNHQKrLT0gFW3uQO9x29eZz+jmhS2k/hL7MMHSrbspDeoO3/EosRkLD4Dce+xiXo1pb5f1Kbi5/GafC9Qow9Pl/acxqUHT4gRHKOPK8GNDqgxFN9rA/kZmOsqQpCky8FzcfIXH9ZUYTqVl53jWcZ344INwFtb0Pr+sDSZZ9ItSnRZE8mo7ldtpVvmZeqtze/J+cpcNRBjop2Yaebi3zhWkJgDQ6YNhfnv8AOL0yBSHaCGibQpEXZpRBoybo3hMkyqH4cUFkoUog0ZQhVkzBYh8OPEpnTUIJB9FG3HvI4SWWYUdNMMOPDpj8Rv8AnOPLlZqRqY7l+x/rbLTjsMuIor9cgAq0wPMRb4l9Rt/lpzosQpB2I5vtb7pusbmLUKSV6YZrUyjAHSdSk2I95JyzG/tD0v8AxKhh6ikBkfR5zwVu4O/up2M6TPX2WY3PHc7sn7MbkONot9W7mmw4cAlSPuPadM6ddaWFqKWp11Y3I3UshFvi9t+fxic2yjLa9S/ieA4GkhVFNCRwWVltce1tpn8z6dKebCVjVp9yCDY+mlCdvmJLNXcrG9zVWXW/0hJh8GKdAOjuRS9TTTSblWvueAPmTMD1BTOBekLrVp1LHXSJJ2061NwBq8wNgdrgd5Y5hh3dClVCwP8ACG1A9iARzMHVD0qxDsy2BA1BjYHsFN7X5nTv3ZknmO55H1H/AOUpUw4Bem4pkOCNX1lmZr7gkXY/1EoNCV1qLUAJddNQ2A1sW1mpvez+UC4tYDa0y/TPXlOgHR6Zq06i+dRpU6xcK6/wn1vfmSsmztXJK+U33BNzb+snu1qaVee9DhXDUydAPmUm5K99JPf2lBj6tGjjEqYRW0JpOmr5yXA81wRxftadW2qLYzE9T9MlSalPnk27+/zm/LJqhmRrlmcBXYlmUDSBc9h2j5SVHTIvUf8A2/1miOHkVBKRJpyY1GNsLECxJPCgXJ+QkEbRD0S2yzJ2quFC+I//ALa3KL/vYfEflsPeaDqHLcFg8MKbE1MWRchW2Q+44A7W5lNsTphFIujUDC49bH5xfhwIzU77GQq+T02+zb5S28OA0YGZxHTxHwG/sdoyuXVT5WFgBt6ev3zVeDB4UuxmEwroLkXX1X+o7S0y3DK3nve21vQywqYNW5Ai6dALwO9/vkUdoBFgRQSEKTiCOJT2hSDQWhkQrwyZkGBARAGg8QSqAWXdDDirhhvujKGH8oNwf89JTBo7QzpcMdbnyHZhyT7AdzPPz4ZZY/D5nbpx5enLs3hB9XUpPwxNv5Wvsfla0YwtY0mNDEC1M7ow+w3qh7g+kCVaj/WmmUpVLtTJIJtfhh2Mcq1Qy6HsV/MfKaw1ljGc945+rG6OYo38lU3NvJUHDr2BMpcbhmQ33H6y3o4FtH1Z8RBvpPK/KTsFVw+JQ0WYJVXYX5U/zDusbuL0YY8fNdzrL3n8z5/WMZUx1S37x7emo2/WZbPnY1NyTt3N5vcb0qQxTVpqjcKx8rj1RphupMG9KsFqKVOnv+o9Z0wyl8OfJjlh8NvX7K3D1rbHde4/qPeTqFc03BB9wR3Erwto5TfseP0PrOji3eWdRXC/n/npNAzoygXFm433Hy9ROX4PFFT/AJv7zY4HqoCmiaFsqv8ADe7FiCGqC9j8IX1tv2kqA2VClWZ7W1Cx9OdmkvRIVfLsVVXzOy611UxTttyb2W5HB2Y3tcypyerWNdcLiLsWIFO1gKlzsCftew232Mb32LipX1bJa3Bc7qD6KPtn5bepl3kXSTOpq1G8Gh9utU+Jx6fL+UbfOTq2CwuXKHxRFStpGnDqbhTblz2F97TD9Udb1sW3nbSg+GmuyKO20qeWkzvr6nh0NDLl0Lw1c/vH/wBv8I/zac9rZixYsxJJ533N41SpPVbSgJJmqyjpdafmfzP+Q/vCmsnwZFK7CxYlregPA/ASaaMsf2eJ/Z5Nqr/CheFLA0InwIRBNOGKEmGhCFKBD/Z4XgydoihTEKgClFCnJhoQ/BgRkpbQSclHaCNiRCMctCIkDJikWEwjiQBeRswwa1k0sSPdTYj5GSmEaaBa5DXprRTCspKjZCTv95PeDE5DdrU3F/4XBVh/eUzNLKj1O4AWqq1QOC2zj/qE+dy8HLhl6+C+fM9t/Pv/AE9GHJjZ6c4p+oMoxNNNgQOeToJ9yJMyTLcO9FAT9coJaoh+s1e68svaWmI6qpMtrVVHcHS6/wBzKx1wdUi50N2YKUIPzk4/1PLJrm47952ZcWGXeGWqnY6galPRVJIH7usOVPbV6TmHWlasa6rXN9KaVb1APM6LToVaTDXUFSkRYORuL8amHb3MoeuskNWkSo89Pe3fT3nq4rhlrLFc+W34eWd+1+v0+/uwFGtcWPMVeV9GtZpYXvPW8pY3/pDy/MTTr3NiPtKbDgXuCftcxCcj5wV8IGNwbH9ZB2fJetsLTwtIKSukksAV0s2kAmoSLhWJJKi52I4tObdXZ3Tr4qoUe4FzTqICpLllKsgNiFGkDf8AtKXL8rDAjxFQ3GksbL3uL9pqsjp4XBUcRUqFK+JamyUaa+bSWFi7X4HFz/zEn1TwzeIzGo5PiljUv5ixuSfW/vJWWZI1Ygt5V/ziIwiXVC+7AWv6+/vLjC4m0baaTLsDSpLpQW9T3PzMmrSBlPhcVLOhWmRIWlFGiIqm0dtAjNho2cNJoEVaBWmjEmjLI04k0YFcaMT4UsDRiPBgQ/Diwkk+FDFKAyqQSStGCRDFogxsA+sK5k2o3MCPElCZGqUX7EfeJdifqiHlf+0VV5VW+RtEtmZHKMPlvKJbiRarRAzRDzcfMWivEVuCIVEqNE64/VpSOUgWOV58KFw+9I7MDvYHuJocDRp4mgwVlZqQLU2U3vTHKH124mZyvKlrOQ/wAEt+gH4yJj+i6lDTVwlcr4gchblTpBta45ue05ejHHK5TrenWbywss3O/wCnuw3U+B8HFVF7FtS29G3kOli7CW+c1CtTRiVDVFFr3INvmOZX08Oh729r3npjzSU7h64Yi0kMbSXg8vwlrlq2vtY0wt+TfvaRMRRVanlGoA7am1D8BtI1Km5ThDW1ALqWwF7bEnsPWGMiRWI5sbW2/C4h4HEV22V9l3twN+wtJ2BwbKtm5JJ/GSqSKEdSjH1ox5aUimaTlZZ4XHSE1KAJaEaPD4oGTqdW8ylHEESzw2YyC9MUJEoYwGSlaApYQEUICICbQaIq0PTAR4cToj1oLSBsLCjywQKoLATIxrwGtMB9njLCMtVjLYiUPvI9S0ZevGmrQFuIjwfYRDVY1+0tfYE9rD3lEkX9IoUSdrG/tNFgOmami7ix2v7ew9x3h1hVoG1FEA7sx3/GL15Yk5OS6wnXzVdLB1kSwVgh3ZtJBI9idoWMzAjzX3VQqAm60lXgsRttubDvJ2PpVNI8YOWbcDUxGn+Kx+ETD9XY4qRSQ2pkXIH2j7nvMz4q3ccp8OVZjPMb49d37E2X10jYX9zz98Yo046bQlndlJohfXeO6YzSqi4HeS1Em1l2sun18zfIS8CSt6cogl/kJeNgvQmZtaNU6QkhcLGvAYcG8fpORGw22DjD4cy3pVx3Ed8ND6RsZ804Vpb4jA+kgVMORKEU8SVlhhsz9ZWFYQEI1VDHAyUjgzJUaxEs8NjjIL0CHaRKGMvJaVAYA0wmEXE2kBKIIsQoGYtzCAggmAZEbZYIJQw6xlxBBAbYS06ZX/UU/nf9YUEqOnZh+4p+539/nIPT1FWYllDEO25APHHMEEvJJvK/b+Xut1xz71meq6hsxud6hB35A4B9Zyzqr96P9sEEzxPJn5UyLFBYIJ2ci6CjUPnLYLBBJWsV50x8bfITUBRBBOdU2VETpgghRERxRBBCHlERWUekEEsFfXUX4jGmCCUOIslUxBBAmURLChCggS1irQQSBQEEEED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2538" name="Picture 10" descr="http://cdn.gajitz.com/wp-content/uploads/2009/11/sensor-fusion-grasping-robotic-h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14356"/>
            <a:ext cx="3219441" cy="2414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40" name="AutoShape 12" descr="data:image/jpeg;base64,/9j/4AAQSkZJRgABAQAAAQABAAD/2wCEAAkGBhQSEBQUEhQUFRUWGBQUFhUVFRUUFhgaFxQXFxUYFRUXHCYfFx0kGRgUHy8gIycpLCwsFh8xNTAqNSYrLCkBCQoKDgwOFA8PFCkcHBwpKSkpKSkpKSksKSkpKSkpKSkpKSksLCkpKSwsKSksKSksKSwpKSksLCkpKSwpKSkpKf/AABEIAJwAsQMBIgACEQEDEQH/xAAcAAABBQEBAQAAAAAAAAAAAAAAAQIDBAUGBwj/xAA/EAACAQMCAwYCBggEBwAAAAABAgADBBESIQUxUQYTIkFhcXKBBzJCkaGxFBUjYoKSwdFSc7LwFjNDU5TS4f/EABYBAQEBAAAAAAAAAAAAAAAAAAABAv/EABsRAQEBAQADAQAAAAAAAAAAAAARATEhUXES/9oADAMBAAIRAxEAPwD0QLJBOfqdsqYrVaSULqq1FtFQ0qOtQcA4znpLth2lt6lB64qaKdMlaneA02psCAVqK26ncc+swrXAj1EyLXtdZ1CRTuaLFVZyFcHCopZmPoBvEtu2Vk7qiXVBmYhVUOCSWICgDqTgSo2wJJiYt12wsqTtTqXNFHQ4ZWcAqehBk972otKOjvrijT1qKia3A1KeTD0PWBrARwExX7ZWS01qtdURTdiivqypZRllyOWNufWSW3bCydXZLqgy0111CKgwqkgAsfLcgfOBsKseFmJadtbGo606d3QZ2IVVFQZJOwAHmSdsdZNfdr7KhUNOtc0adQacozgMNQDDI9QQfuga2I8CQ2V2lWmtSk6ujDKspypHUESyBAQCO0wWOAgN0xwWOxKN5xmlSJDNlh9hfEw9wPq+5IEC7iRXV2lNdVRlUdWOPu6znf8AiKtcErbJtyJUhse9Q+BflrMvWfZoZD1WZ39zt6ajvj2wPSUWrLivev4KdTu8H9qw0KT+6p8R895owAhAIYiwgEIQlHldtYX1vd3lSjb0qqV6q1EZrkUiNKBd10N/SV63Y+5ew4grmmbm9YVNKHFJMMmldTc/Cp3nbgx6iYqsTs6tyhKVaVTQSzd5VvBcsDgYUDSDjb5ZJk/DOF1Ev72u2NFdbMIdWSe5pOr6h5bsMdZrR2IHG23BryheXNanTeotSu9ZFW9WlTINNEHeUSpyfCTk9B0mjcWd0l+LulRWoGtEt2Tv1psjiu1U+IqdQ8WMjpOkxJFEoy+z9CuKdU1qdKi9SpVcLSOrwsBpNRhsznByfQTGueylduArYjR360aSYL+DVTqo5GrluFIzjpOwEeIHK8Xt727a2V7ZKSU7u2uWc3SVMLRqamAVVySZWv8AsdeNdX9e3uWtjV/Re50MpWp3VDQ4rAqWXxDAI65wZ26x6iEZfZPhht7OjRKGmUXBQ1BVIOSWPeAANuSeQ58hNkCUq3FaaEjOphzVBrI+LGye7ETIu+05wSulV5ZyHP8ANtTB9i59IHRVagUamIAHMsQAPmdpk33ammikqNX7zHu0PsSMt/CDManb17k5RTj/ALlXLEfCGH+lVmvw/sfSVtdUmq/PLbj5CUZH6zurvaipK/4jqo0h9x7yp96iaVh2MTY3Dd756AAlIH/LXY+5yZ0aqAMDYdBFiBtOmFACgADkAMD7o6EJQQhCAQhCAQhCBzirHgQAjhMA0xwWZ/EeP29v/wA6siehOW/lG847jH0v01yLamX6O/hX+XmZZqV3V/xWlQXVWqKg/eP5DmZboOGUMpDKwDKw3BB5EGfP/He19xdn9qwwOSqoUDznb/R/2uejaijVRiuW7l2OhMbEqTg7Bj5A/Wmoma9OURlzeU6X13Vc8gT4j6Kv1j8gZy9XiVzVUsCQm+TTH6PTx+9cVvGf4VEbw2i2copZ2H1qQNND6NcuDVqfwjHSZrfltV+0gB0qpB8u8DBj8NFAXP8AFpmfdcQdzpcn4Dkn/wAakdh/mPNCz7OOR42FMHmtIFM/E+S7/M49Js2XDadIYVQMeg++Ec3bcEq1QAV0pzHeadvVKKju198MfWbtn2dpoQzZqP8A4nOfkB5D0E0sxRAAIsSLKCEISghCEAhCEAhCEAhCEDkeJ8apW6aqrBR+J9AJ5p21+kGpUbu7dmppgaiNmYkZwSOQx5Rv0kXDm5CnOkLt8ycmclxCkWIcbhsH54wR7xxnqABnPmSfvPzkgs9vEwHP3yBnlGUi3l/aWKHD3c+cUzDaNZEx4dTA+Z29sTp+xnaBhVt6Pizr7tSzakUP4RimRjIzzOZQtOy7YJIOBudix/lG86Dsp2VavWV6auqoytrdSoOls7Hl5SVY9Rp9mVJDV2aqw3GttWPYEYHyAmrRpKowqge0c5yYCRTi3WAMQCOAgLFEBHAQFhCEoIQhKCEIQCER3ABJIAG5J2EoW/EGquO7X9mObtkavRB/UyUaEIQlBCEIHB9p+x9O9Ub6Kg+q2M/f6ThX+jm9pkhUSqvo6YPr4iCJ66ojxMkeb8L+jOo2DVFOn6d53h+5R+ZnXcN7E29LmC59TpX+Vf6kzdEeohSW9BUGEUKOigKPwkpiCOWELHrGgRwgOjhGYkggLiEWEoIQhKCEIQCVry/Wnz3Y8lHM/wBh6yvV4gXOmhufN/sjrjr+Ums+HBNz4nPNjuZL6FdLFqp1V+X2aQPhHxf4jNJVxsIsCYgJWrcQRXVMks3kBkgdW6CVKl+1UlaHIbNVPIfB1PrLVjw9aQON2P1mO5Pzii1CEJRjCPAiKI8CZUokgEYBJAIQ4COAiCOUQFWOAiaY8CAqxwiCOEoMQhCUEISldcRAOlBqf8B7/wBpN2CxcXSoMsfYcyT0A8zKJovX+v4KfkgO5+Mjn7Db3k1vYb6qh1Mev5eg9PvzLsdEdCgEGAP9+skhM++4sFOhBrqH7I5D3x+X5QLV3eLTXU5x0HmT0A8zM5aNS4OagKUuej7TfF6Se14X4tdU638s8l9AOX+/OaEdDadIKAFAAHkI6EJQQhCBkgR4EbJFmVKI8RoEeBCHCOAiKI8CACPWAi4gLFhGiqM4yM9POUOjalQKCSQANyTsJBf8RSiupjz2VRuzHoo8zM6la1Lghqw0pzFMHl8RH1j+Em6sT/pbVjinlU83xgn4eg9ZbtLFaY8I36nnJkUAYHKVrziKoCB4nwcKD/qPJB6mJ7Pi3KN5xhEyB4mHkuMD4mOyyjqrV+Wy+eCyp/Ns1T5aR7y7acFRMEjUw5E4wPhXksXd4KKvXuOX7NOoyAR7nxN8sCallw9KQ8I38z5yzCMxBCEJoEIQgEIQgZQjwYxY4GZVKscDGKY5TAkWPEjEkUwh4gzhRknAHWGZRu7hWwG2UnG+xb26D1gMtuMCuH7pXwNg+AFY530k/nKd3w46huwbIbCFgAPMpnz/AA9pd/W1KmAB4VG2NJ23xsPISy1qjAMCfIhg3kOhMdFe34KofvKhNR8Y1N5DoByA9B88y5c3aU1y5AHIdSfIAcyfQTJvONhkIpkls4GggtsfLHy/ER9jY96e8q51ciM5xtuFP2VPpjPmTHxS1b16p0pleuMav425U/YZb2lm24Qqgagp88AHTnqcnLH1Mu06QUYUADoAAPuEdLPYIQhKghCEAhCEAhCEAhCEDIQxwMhDR4MwqdZIDIFMkBlEwimoAMk4A85GDOB7e9oHDCihxnckc/QffBHcWV2K5JG6DOP3iDzPpnMn4hwxao8gw5Nj8D6Sh2Px+iUz1A/0ibcuecOOUq0BTOamrIzlM7MPI5G4/rLtLilVRpCqWbBVfsovkx0523HuQekuccsddPUPrLuPUeYjOF0SV2GnPN/NumP7n5SSIq07BKLZXSajt42wNbHmQoHL4R85q2FpoByee+OkKHDUViwGW8id8DovSWpYEZwOZA9ziItUHkQfYgzzb6ZXQPw7vDRCd/U1G4Vmo47r/qKpBI9vSWux15w/RV/RWsTdilWZjaI1MaAdtnJPPRnfnKsegwnlnD+PcS/VgQ5Ltai6F/thaJo6yrda4bwDywdZ5Ym/wniVV7qwRqj6avDalVxq+s+q3Af4gGbf1MG47SE4Wy4M360rUDd3pp0qFtWUG5Y5Z6tYNqONwQi7e/WJc8Hb9a07f9LvRTe2r1yBcsDrWvSVcHGQMO23t0gd3CeZ9q+LsnFXpPddzSWhbMA981nuz1Q7Lim3eNgDY45DfeSdpb1y3DKVlXrV6dY3m6XQR63d09YzcYOdLBvuxBHpEJxH0a39Wo113r1BpdFFvXr99XolVIqd54QQGOCOYI5Tt4TRCEIGArR6vKytJlmFWFeODyuDHgwLAeefdtuGEVhU8iMZ9ec71Il1ZJVXS6hgfIwmuR7I9qVoDu6n1evQ+07RO0FEgFXBz0K/3nHX/ZOirgKagHTI/qJt8G7M0aOHVSW23Y5/+SzcP1mt1H7zdhgeS/8At19pZlYNJFaUTQMjLR0BcQxBYsAxExFhKCGIQgJphpiwgGIQhAIQhA//2Q=="/>
          <p:cNvSpPr>
            <a:spLocks noChangeAspect="1" noChangeArrowheads="1"/>
          </p:cNvSpPr>
          <p:nvPr/>
        </p:nvSpPr>
        <p:spPr bwMode="auto">
          <a:xfrm>
            <a:off x="0" y="-722313"/>
            <a:ext cx="1685925" cy="1485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5786446" y="150017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9AFEF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Sensor</a:t>
            </a:r>
            <a:endParaRPr lang="en-IN" sz="3600" dirty="0">
              <a:solidFill>
                <a:srgbClr val="C9AFEF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4" name="Picture 8" descr="http://www.used-robots.com/images/robots/dsc_0006-2-06-3-2008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86190"/>
            <a:ext cx="3220340" cy="202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42976" y="450057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9AFEF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Effector</a:t>
            </a:r>
            <a:endParaRPr lang="en-IN" sz="3600" b="1" dirty="0">
              <a:solidFill>
                <a:srgbClr val="C9AFEF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 descr=" Fire border 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MSERUUExQWFRUUFRUVFRQUFxQVFBUVFBcXFBQUFBUXGyYeFxkkGRQUHy8gIycpLCwsFR4xNTAqNSYrLCkBCQoKDgwOGg8PGikfHyUqLCwsKSwsKSwpLCkpLCksKSwsKSksLCwpLCksLCwsLCwpKSwsKSksLCwpLCksLCksLP/AABEIALIBGwMBIgACEQEDEQH/xAAbAAACAwEBAQAAAAAAAAAAAAAEBQIDBgABB//EADwQAAEDAgQDBgQEBQQCAwAAAAEAAhEDIQQFEjFBUXEGEyIyYYGRobHBFELR8CMzUnKCFRbh8QdDkqLy/8QAGgEAAgMBAQAAAAAAAAAAAAAAAgMBBAUGAP/EACwRAAICAQQBAwIGAwEAAAAAAAABAhEDBBIhMUETIlEFMhQVM2FxgVKh8JH/2gAMAwEAAhEDEQA/AFuWN8Kdvb4SlGWt8ITt3lK4LO/edHETspu17g249VFsw+RxO3RFgw4SCPDy9VBhHjvxP0TNwQNqADZttv0UwAXGI2Csczws6hcaI1m3AIrIAnUfD7/dRfhxq5W4K40/Dx3+64tOrfhxRqQLQL3ZAF+PFeVieQ24K7SYFuP3XjwCTI4JqmC0B6W2kKo4Vh+KN0eW6gcP9UanRFAbcAA8kNkeqh+GqMu1xA3HFMDh4mLKeg8+Ca9RJpICOOrYDQzaq1wBAdPNP8tzxzjp7sepGyXNogxLQbJv2XwrHu0ulrAZcQJdA4AdUMm8q2RXJPELkyGdZ4GgAtn6pbT7QNIJbTcYubrZ1uzuFrapOkA+EnVrPr4bBD/7LwLR56jzEAbAn12gLTxaTLCKi3/spzz427SMd/uibtpfEqA7RVXeWmFtz/43pOaDTdSpzeHPmxvcTIKuyjK6WB1gd3VqOsKoEtY0i4bP5vXomLBl3V4+SHmglZ8/dnGJjytb1EL05hWLQTVgngBZbrFYam9pFSb8tzPKducrKY/LHsPAt4OA+o4FBlg8XNWiIT9TjoSNxGIcJNU+yhFVwu9/xKZNpEjgup0DG6znnLe0VNwriLlx91Kjlki4n3TWlh7br2nTtxUPOydoBh8pESQEXhqRY0wRcmYsraNEcVJgbew3QrUTi7TIcE1yBnCgvcZF42UWYduo3J2R7HiTYKAqAOKj1JSbbPKKXAL+Ebq2OynVw7ZENPurHYrxb8FF+KuPdRcj1oor0Tbwjccl5UpOAmyurYrbryUKlaxsUScuAW0U1w5xkkAwNhv6odlExur31TG3BU03GE9Ni3RqcCPCOicxISnBVZAJAEjht7JwwbeywtSqk6L2N2jx1Iax/afqh/wwOu3H7I+rhG622/KdrKoYW74JH/Srxn+4+hW7CDQ3qNlB1GHmCdh9Uc6g7Q24NxwUKlN2vYG33ViM/wBwaFpYdBuDf7rjOrbhwVtQw0yCL/dVnENJnUNuY6/RWowm/ADcfkotHHdek734Kbtv8vv/ANryoLnbZepp8kcMpDfKo6PqrGs8q80234oiKPCN1ODPsvIN1YOnBQ2SeMMQY4FMsidpAIbIc4l35bDYA8dvmgKbxaeSsy3Fhro9bfNaP0yvV5+CprE/T4G7MdMna5tYxc2+SvpVQWnY8iDy/Y+Cz9HGEgiPzPB/+RR+XPsREWsuisyA2rjC1pM7D6KijXeWt0wZjVPKJke/1VWObNNwG8JdkOb6qYvsz6GCpbPGlzCqHOFgIaNtthdCu0xDtjaD6qGHxOpeYweX+5vyS2r7GIV5tlxYS6m3wcpJLfS8kj1Shr3RwWtwtaxk8XGD/Tt8LfNCZhhY8TWBzeLW2f6lvA9FlZ9F3LH/AOFuGbxIzlNzoU6AMT9k2wGDFRoc0tgmPfkeR9Ebh8tdpiG8Vi5Mux01RcStcGaYw3uVKnhyZ3TxuX3IJAudl1DBxI1Df0QvUILYIG4YybFeswhJNk6/DjU6TOyr7inrN7QOKJZiNgr/ANPM7cFB9GCE0eGB282UK2IpyLBEssn4I2Cp7Ra/FXOot078EXiK1O1uIVGJxLYMI1JuuAdtAj6Ftj8EPTFtijn5iIVNLHiAnRcvKBaRpKGkBoaIhoBncniUzaLD2SqhXLwCSXGACT6CAPYQE1afD7LH1L9xbiqCS1+ptwbHhC8aXS+w4bH0XrcSCWEg7HglPaHtKzDNfeHmIkG1rujj0VfFinlkoJcsc5KKtnmaZ7ToUx3ljuGiCSBPw91is07cVqpPdNc0bRTBJ93RJ9oSxma1MRW00aYc9589Txu6mfC0ey3+S9lywjv6pquidMxSB9Gjf3+C6VY9NoI7siuX/eDNueodRdI+Z1K+IefJUJPNrifn+7qz8FjB/wCqpz8plfWX4Jmk+Abm8X35qqrgm6hEix2J+6j86T6jRP4BeZM+WNzatTMODm+hBHyPv+yU5y7tFqs6823/AHex4b8gFrMRgA5kOAcJiCBz/fBZnN+xwkuo+B2+g3Y7o7grWPW4NR7cioU9Nkx8wdjrD1A7TDvb9/VTLDHuszkQxJrNpNpu728B0gAASdRNtMDe45LTiq10924Ph0EtkAOG4v8AXiqer0jw+6PMR+DMp+18M9Dd1Pjx2XHipjf2Wa2WzynFuiCxFI6S9v5DJ6TujK+KZTbqeQBH7A9VksdntXEP7qg0wTsOPq48lpaHDNv1E6SKmpyxS2dtmzyJupjnxGuo5w6WH2TIOAIB3O3K3qkWDrVaFJlNzA8iznaiBJvy9eHJM6Y1iYA58V0WPJGauLsyZwcXyGtbdYfV+FxT6bvKXOcyNnMeTIHRaLFVq9ItIa005AloJdfaxIEoLPcnfXpl1RrWubJaQblovDheD0K9KREUCf6lUovBBDmkkWM6hb4WIWhpYxtdgLDccOIKw2BzIMGh8PY72I5OB4FH0ab6Z7yi7U3eeIiSQ8dErcOSNYadjzkieMGURTxV4NpPh9Rw90ty3N2V9/DUiIO282R3dyPEIuGjoInboiTsgEzjKC9rjSgPMHkCW3Bts6eKS4DtHVux8tqts5psT6haOliosSCIFhci2xQ2dZCyuAfLUb5Kg36O5tSc2nhmVTQcMkoO0KHZlUd8VQ3GVLmVLA1BLmVGw9hhw4TzHopvLbwFg5MfpScWi8p7ldg/410m6pdiHT5l1SkZMKruTKNKILk0eGuZ3K5z7jdcMKZVowJkXR3FEJtlD3KwvtdFf6cIueIRDsuYG7pbyRRKixcGhRY2ybtwlKF5Ro04CFZUS4huXeUdU8Z5QkuXDw+6d09gsnUfcXl2FUT5PTUvjPbTOHYjFPM+EHS0egsF9fxFAaTAvD44X02uvjGGwDvxLdY0t70SXGJGofFa/wBExq5ZX4RT10ntUfk+mdkOzjMPhWkgGpU0ueSL32aPQfVaA0G69uH3VXc/wxBO4+qsdTdr835fusPPlllyOcny7LsIKEUkDvoDQ7fc8fVQfQ8QudlY6m7S643K54dqG2yFN/IYC6k7Tv8Am+6rq0zJ22RBLtO35vuovcZNuCepMGhTm1Wv+H7ukxjg4gvYWyXjYtBmRwNuSqynJCwhzqdSi40w57R/Fplv5XSLtja6Y1qpDWkC4v8ABV4ft1TYW6GmqQ19NzW2aWO1F7A6JduTAmF0f0+frY3jmZuoWySkgjE4Yt1HcWvy9CNwUpzbPWUBeHOizR9+SBPb99WqS6myHMDRY6vBbU18+YqOEyn8WS6oxhabtqXp1D6PaPC4+sKJaLFgl6mR+34JjnllW2PYowuFr4+pJOmmN3HygcmjiVqslwlKgC1gkzcjxOd6kiyOw+Xta0AtcbbWI9miAPgo4d7Wky5ovtcfGyqajVPMnGPXwPhp1Dl8srx1Z0ElsCdjd3ysPmljO1QYdOm/v+iNz7E6aJc0tcNYBhwtI3Q2V9kG1RTc+r/MAcNBa6Bq0+L13+S0vpkZxhyqRR1jW6vJYzt00b0z8D+iur9qqdSm6A4EtdHwKk7sa0tEVHCRNwDsY4EJbmfZx9EAh2sReBBHrHEWV/LkS4srwhfJmxh3HgUXgTUpuECwIMHZWtVrSgUgqoJfhg86qUtcLmn9Sw8eiaZP2kDoZV9nfqk7Z6dFe+k2qPEYeNn8DyD4+qnrlHkavuCJ2iDBHrO/xRRCyWX5vUw501ASzb/8nitPQxTXiWmQUSnZ6hdm+En+I1pLmgyGiS4Rb4FI6DpGxWv7nXa4429LqurgmPcRYP32368+qRqtO8sLXaDxZFGVPoywbc2KhUkE24JkS3W4A3aYIhUV23sDtyWC90JbZIu1asXF5nZVPrulFVD6IZ+4snRrygKPHVnKTqroN1zhsvajjGyklI8Y1ztiotou5lMsupn0UDQdJ6lB6tNoN4+LGuWjw/5FOmeUJLl7rH+4p1S2CyNR9xbXZfodqFxEncei+L9o8uOHxr2kfn1A+huIX2T8aA8WO/2SPtJlFHEP1PYXQ3SYHiAOz28yOXEK59M1TwZKmva0J1OH1Ycdh2R5l3uFY4QSIDr3BB4/VNHPdrHh4c18oGGxWBeX05fSJ87ZIIG2ocCtJl3/AJJa4jvW3Agxb5FO1H0qUm56epJ3/IuGqUVtycM1rqh0u8J3K9fV8QsdilFHthh3g3Ik8v0Vr+1eGBBNQ7R5SqX5dqb/AE2O/E4v8gk1fDsfNy9Vz6gk9Fnsw7f0WS1jS7jLjpHPYSkVXOcZjCRTYdPGPAwD1J3V3H9Kyd5Wor+RUtXHqCtmizTtNRogXD3D8o4dSkHZ2s1wcW+GS4t0zrZqu7T7gXRGXdimgtdXd3jjfu22Hudz8kwzXKS0MfSAYQe70tgNDTedrwR81exZNPgahiffkRKGSacp8fsZDP2Np1nMp6tNOI1bz5j8dS3vZvEirRYbS1uk+2x+EKvJuyNGq8HEHvXFssAloLhBDXnzvBDdN43TcZPToVHMpt00yNdP1Y4SAem10/6nFS09rwK0jay/yetojw+6X0Kuqo8+qZCj5bnilGCbD33m65rHL2vk1ZA2fZWys2HWh0yInkmHZai1jgG2DQ0CZmGube6ozd8U3HlJ+AlYbD9qcUyS2rEhwsG7G3JdD9Kc5xq+EZmt2qvln1em0mmzofqqqtIFw9B9SV82Z26xgY1vfGGuLgC1huY9PRPchz+piC41HCwF2iOe8Kx9Qxy9KTQvSzW5IcYrsrTqtLqbgypex8rv0KzNSi6m4seII3/fFOm1XiYJ35qVbCtq0wXA6p3WTp9TPDxN2v8AZby41PldiRoVjUyo5I2JJKoxeDDGFwOx29Fpw12OT2oqvBJKyttMOBDhIPxBHEfOyromrQdqpnUz04jkRwOyhXxo0AtEH0gg/G6HbXqDxT1I+6uyoSjUYPtIyYdLDbc8eqdsxLXCYB5EL5vjNTrtuTwCddn6b2N1GpINg0bfFMg3QuXYyrYI/iy5rXEPYCdLSRLbGYHKF5iQ0OuYt6hM8tzwB5a1xDgIMGDBXuY0O8PiAdTPCTrHvw6qll0Ec2T1Nw+OocI1Rm8RiGejvkR7hBv0E2JHUT8wtMzs7h2sHdMIG58RJJ4kk7q1mVUI/lifUu/VL/L5p8dDPxUa5Mo+gYsJ9RcfJReLEwVsG5dRG1Nv/wBv1U34Smd6bD7f8qfy+fyj34qHwzMYGubQEUzFCPKngwNOCRTaIH5ZH3SGpQcCY8Q4EbKln0M4O+yzi1MZqgjLuPVO6Q8KSYAbp3T8oWHqOy4jM47HODxB2JUGZs/Ub8ENmJ8fuUK19/ZakMcXFcFaWR2MaeYkNtxNxwP6eyFxeAw9V0vpgGNwIn3bHzCH1W91MuuEyNwdx4IlO++Qf/a1Dg8jo/8AUIql2Pw8idbv8j9gpUCPmtJTNOW34c1GXV5Y8bmTDFjlzQpwuTUKYltFsz5iJPxcjXvM8rcP3ZSr1GBpg8eaW18QZMHgqylPI7d/2O4j0hphI8Nh15ot1BpadQLhqEhpAcRP5SbA9VmaWMcIuj6WNdG/FBLFJNMjcnwMcHVHdwTEcCb9PqnmLrtqNp6QQQSByDX308zD59oWHxFTRXBnzQffitTgsTLB6cV02mSzYKlyZOVuGTgqpY1pqtpEP1aS6Y8IvGnVtKup5SwElpcZ5kW+SX5tiKwqAUqYe2o2SZjSdiJ4c0NlOJq0m90GNdpmS6o4m994SZQ0WP2tJBJ55cqxxjMlD2kSYO+xssZ2h7D0qbZbU8Rs1pMEk3Frz8lqamdVW70m+z/1asp2ppPxL2vILGtEEAg8ZJt1TMM9LH9NpA5I5pfcgDKuwFV/if5SAQWuZtzvNlrMryVlEOay1wHG99PG+yso5m2ixjG036Qwabzb11RKAqY17nOIJAJJAO4Vb6jLfCoyGaZOMraGtOkBN+JVdFs7E7lKqWIfe/FSp4l8b8Viek/ku7hxQpWNzuV43DBwcDsZSilial7ndSZiH3uVHpyTtM9afYBicCaRiJYSRq+illlcU3lrwC18C/Dkiu9eQQSSCqhQ9JW3h1qqshTyYf8AENNanQc60C0bFzuJi+3wQBzUOPAcgLABU4zLS1ofIIJiNXi9xwQr8CS3Wy/McW9Vo73JWuiso7QnEYZwPeMN9/VOcn7Qh47urYm07A8PYrP4XGEbo38C2r4p0gXJ+3VFG10elVcm2wFAMbAMiRE8VS9kO90BgsQWsa2ZiwO9ucop1eQfZWExDCQVxQ1KrzRMIiD0uIY4j97pLl9Eim0GJvMbTJTHMKumi8nk4/Bp/VKsA890yTctaT1IlKyMbjdEcvG6e0vKkGXvklP6XlXB6ns6BGLzN3jPUoMbo3Mx4z1KCDLlbGP7UUp9nk2917N1HTb3Xum6YCSbKv70yLoYcVIu2QtWSnRY6sT8VZqPyQociGPUSVBp2SFPayJYwgbcVCm7ayPo0yRtxSJzobFFD8vNW0wRBB+qLw+FqCr3feEN0hzYG9uPuEdSpETbgq8wDhofHl36H/mEWl1UlkUG/a+Ac+FOLklyMGF2lptxsk+FJ718psKpJEbHxCfXf5pThp718qplxPFknFjYS3wUi3MDY9QqsDSLm3AsSrMw2PUKGXvdpNhuhV+nwTIkaPmsLIKjVubBHjUZED4oalhLnqijLh2KaPKFc3sN1zaxg2G6vo4Q323XMwpv1XnKJFMpw9cxsFzMSb2G/JXYfCWPVetwu69ujZNFODxJc4gwPZU47NxSP5SJudQEDostnXaIh7mUrC41cT09FZkHZl2IBqVSQ07c3e/JasNJjxw9XP18FR5ZSe2A3xlUVCTFj8/VL31n03iBw3H3TDE0O7OkAhosJMmOqGqNBvxWvCUZRW3oqSTvkJw2EbiDN2EeaB4T0PAow4tlNmkt4wGEb8nFI21nNESY9FS590adIFqzR0MbJ9Tw4BNaPl6rP5W9jPE8ieU/Mpk7OqfP5psXxyLl3wMgVYMQdkm/1ynzUT2gZzRbkRQ8fVmmZ9emwWdqdoaTSWkukWNuVkT/ALhpFkTf0WBx2HrNqPEE+J1xMEEyCgbi+wkmj6Dlwu798U+o+VIctbAd1T6j5QuD1P3HRRZic1qfxHR/UUGKxlE5mP4rv7ihQ262saW1FKb5Z3fGF3fGVEgQptbsmcAWyPeFEYWgXkBV06QKcZfQDXA+iVkntXAyEbKG5VaZ48kWMvG3ogsTiDLoPFeMxJm5O3NIam1djk4pjGnlxtui6VItBtxSsZkYG6448meqTLHN9jFKKH3emT0C579Q0kWLSCkjMfc34IzDYgkg+iS8TjyFuTC8sqzTg+anPvFihMG6ajzCHwWM0VZ4PMe//X0TL8KWPJ/K67Tw9R1C09XD1MSzL4plPDLZJ43/AEU5h5T1CFwlZ0G3FFZh5XeyEwtQwfCd1nwV4y1JromzEOk2UW4h17cVGridAJIS1uauJMC0pkcTlykKckhzh8W69uKk3EOvbil2X5hMgi6NZV3txQThT6JUk+izD4h17cUr7QZm5lB/Au8IPX/iUzw797HdZntlWkAAxDiT7i1k/SY1PMlQvLLbBtCTs7gRVrAESBcjptPovomFDy7SxkkkAAfQLMdiidDtDNTnHf8AfBPKOe4jC1xUa3QRaHNBBnf9haWoxT1GamvaitikscL8mlp9jqzxD6Z8XCPusBmeBdTqPZBGlxbB3EcF9AH/AJeeGwQNZgAQIk9Fis9zI1q5qGNT5ceAkm9lowwwxKoFeU5S5kKIcouBTahhw7jfkAiHZOfX4JiTYDaRniCo6SmOLwTgfC0n2KH/AA9T+h3wQOyeAKo0gIWpWhM69B4aSWEDiYKVZrXDWRxO3TmoUnuSomlVngxcFFDMPUpLQqzZNaOWPc0ECxTZQV8gKT8G/wAv29/unlE+FIMuxLnAajNzFoT6j5QuK1iSn7erNvE21bMXmX8w/wBxVCJzNv8AEP8AcUKTdakOYoTNUyshSDDIUdSsFS4TORdHrKJTanSgA+hS2nV3TzD4XUG34KrmlXY/H+wiqC56qTKabnJLEzxXlTKdJ34KPWh4ZGx2LTh7BeOZ9U8wtIANkcUHi6WokC11EctugnADobnomdB4AHRU0cugm/BE1AAB0QTkpOkFFUgLS19jxn29Qi8oz5tOaeInT/VxgbOZPH09tthKdQAjqr20WVS5rhI3HMHmDwKs4c/pWpK4vsTPFv5XDDMyloJ4WIMbg3Bjog8LitQ2PrZe1Kz20+6qeLT/AC382/0kcCF5hK4g9UmXti1HpjKTd+QHNKsmIKX0zCdYmHakpexNxS9tCZrk7C14dbmnVKvMpXl2Hl1+CeYWiXE6QT7WQZVudRVkw4XJCnVAnfdZDFZTVxmMc2mLW1POzRzPzst/Ryx15gD4o/AYFrBpYNzJPEk8SVofTsE4TcpKuBGonGUaTB8jyOnhKYYwf3O4uPEorN2juidIdawdCMLmsEnf1WSzbO+/e5jLtFnuG39oW3RQcjI1KL+8DuAcLcwTaE1pZO99UE2EC/26qnNKQFWiRYag2OHMLT0SC0XvM/BeUVdkbmWYTBMpxG/M7omriZ2SqpWkEEuJ4GAFdTrwP1U9EBzGjiqaggqoV1xryoPFeNZqYW87HoV8wzfBOFYtd+WPhvZfTKlRYDtXU04k+rWn5R9lCXusm+BX3AG2/NajLczpd03U6HAQRbgYWXY+ULWd4jdROG/zQUZUfWMBt0JT2j5Vn8vNvdP6PlC4bU9m9EyebHxf5FK3Puic2d/EPKSl3FbGGNRRVyvksL7KTXX3VQbZWNbcJ1ITyX0nLT5cT4dtisxRdEp/h8XAb0P2VHUxvgtYhjfSbjzfdQxDTO/BLXVnEE+qvo4kkx6Kn6bXI+0Q72AN1GkyZPqi24eQ3qu7mAb8UW9ENE+7Enoh8Y2zeiuNQSb8FRiHCB0URuzz6FoNx1TDCPHeGOSWg3HVG4cgVT0VjIuP6AgwvMILTPofghsHWbB23RGYHwn2Q2CLYO26TH9MORa2oJKiA0k7L1pGo7IrLsD3jyALDco4QcpbYipNJWy7KsECS6LTb1Ke0sIT6KzDYINA9NgitK6fTaZYoV58mXlybmUDCN4r2vWawKWLrimBO52CzGb49xa4jeLdTZWxLbFXazNq1RwoUbF4l7/6W7brsuwzaFMNEQBLnHnxJV9LBuEajqdF3JSKrsTULR4aNMwZ/wDY4b+wXkwWB9osbqY14EBlQR0vdFeZrXyY2Imx4hX5lltLuiHSQeAmbcUsyvOPw+ppZqbsNQ4Db5IXJJ02SkxmzFKwYxJMwzdr6hLG6RyG08VQMcV5yJUTR/jPVd+M9Vm/xxXfjio3E0aVmLuFne2uVuJbUAn8ro62P1UW48zK1DCK1MHcOHz/AO0uU2uUTGN9nzkZdVY1z3NIaBJJjnGyWvdJWz7Ug06Oj81RwsL+FlyfjCyPcHl8keGcpxuXBGSKi6R9Ry2pI9/utBQd4Vmcvdf3WhpHw+y4vUr3G9Ex+aO8fuUEHX4I3MWy73KGFIXWvj4iirkXuK7wuIvup8F3FFYonQYE+oxDen6JFTT2kBDeiq5x+IuY8aT1UdfityXtPynqvA7xeyqDg+g46W24ryvMO6rqD/C3qp1DIdbiqz4YwWYikS49FF7YA6Jq6iZO2yBxTDZWIzt0A1Ql/MOqYMEVLckvqN8XujWsip7K1Pr+hcA/HnwnoELgWNg7bojG+U9AhcDhxdIgvZQ2QXhMJrqaQLn5eq2OCwTaTdLR1PM80JkuUikNR87t/QcgmoC6HQ6b047pdsy9Rl3Ol0eNaqsXiGsaZuVZVqhonZZnNa7qgcAbkEA+1loNlWrK6uNbVJc0g3iRzHBUlBZLlvcUWsJl0eI8yjQoPHOKGbQDfQcAOKuqVI+yGg6t+Co6nVrAqXY/Hg9R/scWS654cNgqsVgWv8LrghTIOrfgufq1C6595JuW5vk0dqSqjP4rsy8Oin4geZgq/D9lDE1DBmwbdPAXam3G6url0DbdOlrc1KNkR08LsSP7KMA87vkhsX2cDNnE/BaGsXaTshcxJ07KIarM3zImWGFdCHD5Ox27iPgiH4n8IWBrtTHkg6vyn0VFOoRf1QObvmmeYuPZaGOc3NW+CrJRUeEWZhSfVe6o15DgIbtAAvCQf6rW/rd8An+BxMsBH75pJjsE7vHaRaZHvdXsGVpuMvAGXCpRUom2yvh++K01Ly+y5cuW1X3GnHox2P8AN/k5D8V4uWpD7UVZ9nh2XcQvVyIUTYnTDZvRcuVfMPxeSTPKeqnRHi9l4uVV+Rgywuzeqvfs7quXKpIaiZ3P9qX478vRcuRY/uIl0IK+/ujGnx+wXLloS6FQDcf5T0H2Uey167Zvf7L1co0/j+Q8nTN4FNcuXVmF5F2bnwhKMQPCzofqVy5BLtBIFXi5cp8kgx/mHoF5+b2XLly+u/WZpaf7CJ8y6p5h7rlyqjyxvmb1V+J29wuXJb7QcSvEeUobH/yyuXJmPtET6M43yHqhMZ5T0K5ctrF9y/kz5dFGSH+EOpRFUXXLkyf6jLeP9NH/2Q=="/>
          <p:cNvSpPr>
            <a:spLocks noChangeAspect="1" noChangeArrowheads="1"/>
          </p:cNvSpPr>
          <p:nvPr/>
        </p:nvSpPr>
        <p:spPr bwMode="auto">
          <a:xfrm>
            <a:off x="0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558" name="AutoShape 6" descr="data:image/jpeg;base64,/9j/4AAQSkZJRgABAQAAAQABAAD/2wCEAAkGBhMSERUUExQWFRUUFRUVFRQUFxQVFBUVFBcXFBQUFBUXGyYeFxkkGRQUHy8gIycpLCwsFR4xNTAqNSYrLCkBCQoKDgwOGg8PGikfHyUqLCwsKSwsKSwpLCkpLCksKSwsKSksLCwpLCksLCwsLCwpKSwsKSksLCwpLCksLCksLP/AABEIALIBGwMBIgACEQEDEQH/xAAbAAACAwEBAQAAAAAAAAAAAAAEBQIDBgABB//EADwQAAEDAgQDBgQEBQQCAwAAAAEAAhEDIQQFEjFBUXEGEyIyYYGRobHBFELR8CMzUnKCFRbh8QdDkqLy/8QAGgEAAgMBAQAAAAAAAAAAAAAAAgMBBAUGAP/EACwRAAICAQQBAwIGAwEAAAAAAAABAhEDBBIhMUETIlEFMhQVM2FxgVKh8JH/2gAMAwEAAhEDEQA/AFuWN8Kdvb4SlGWt8ITt3lK4LO/edHETspu17g249VFsw+RxO3RFgw4SCPDy9VBhHjvxP0TNwQNqADZttv0UwAXGI2Csczws6hcaI1m3AIrIAnUfD7/dRfhxq5W4K40/Dx3+64tOrfhxRqQLQL3ZAF+PFeVieQ24K7SYFuP3XjwCTI4JqmC0B6W2kKo4Vh+KN0eW6gcP9UanRFAbcAA8kNkeqh+GqMu1xA3HFMDh4mLKeg8+Ca9RJpICOOrYDQzaq1wBAdPNP8tzxzjp7sepGyXNogxLQbJv2XwrHu0ulrAZcQJdA4AdUMm8q2RXJPELkyGdZ4GgAtn6pbT7QNIJbTcYubrZ1uzuFrapOkA+EnVrPr4bBD/7LwLR56jzEAbAn12gLTxaTLCKi3/spzz427SMd/uibtpfEqA7RVXeWmFtz/43pOaDTdSpzeHPmxvcTIKuyjK6WB1gd3VqOsKoEtY0i4bP5vXomLBl3V4+SHmglZ8/dnGJjytb1EL05hWLQTVgngBZbrFYam9pFSb8tzPKducrKY/LHsPAt4OA+o4FBlg8XNWiIT9TjoSNxGIcJNU+yhFVwu9/xKZNpEjgup0DG6znnLe0VNwriLlx91Kjlki4n3TWlh7br2nTtxUPOydoBh8pESQEXhqRY0wRcmYsraNEcVJgbew3QrUTi7TIcE1yBnCgvcZF42UWYduo3J2R7HiTYKAqAOKj1JSbbPKKXAL+Ebq2OynVw7ZENPurHYrxb8FF+KuPdRcj1oor0Tbwjccl5UpOAmyurYrbryUKlaxsUScuAW0U1w5xkkAwNhv6odlExur31TG3BU03GE9Ni3RqcCPCOicxISnBVZAJAEjht7JwwbeywtSqk6L2N2jx1Iax/afqh/wwOu3H7I+rhG622/KdrKoYW74JH/Srxn+4+hW7CDQ3qNlB1GHmCdh9Uc6g7Q24NxwUKlN2vYG33ViM/wBwaFpYdBuDf7rjOrbhwVtQw0yCL/dVnENJnUNuY6/RWowm/ADcfkotHHdek734Kbtv8vv/ANryoLnbZepp8kcMpDfKo6PqrGs8q80234oiKPCN1ODPsvIN1YOnBQ2SeMMQY4FMsidpAIbIc4l35bDYA8dvmgKbxaeSsy3Fhro9bfNaP0yvV5+CprE/T4G7MdMna5tYxc2+SvpVQWnY8iDy/Y+Cz9HGEgiPzPB/+RR+XPsREWsuisyA2rjC1pM7D6KijXeWt0wZjVPKJke/1VWObNNwG8JdkOb6qYvsz6GCpbPGlzCqHOFgIaNtthdCu0xDtjaD6qGHxOpeYweX+5vyS2r7GIV5tlxYS6m3wcpJLfS8kj1Shr3RwWtwtaxk8XGD/Tt8LfNCZhhY8TWBzeLW2f6lvA9FlZ9F3LH/AOFuGbxIzlNzoU6AMT9k2wGDFRoc0tgmPfkeR9Ebh8tdpiG8Vi5Mux01RcStcGaYw3uVKnhyZ3TxuX3IJAudl1DBxI1Df0QvUILYIG4YybFeswhJNk6/DjU6TOyr7inrN7QOKJZiNgr/ANPM7cFB9GCE0eGB282UK2IpyLBEssn4I2Cp7Ra/FXOot078EXiK1O1uIVGJxLYMI1JuuAdtAj6Ftj8EPTFtijn5iIVNLHiAnRcvKBaRpKGkBoaIhoBncniUzaLD2SqhXLwCSXGACT6CAPYQE1afD7LH1L9xbiqCS1+ptwbHhC8aXS+w4bH0XrcSCWEg7HglPaHtKzDNfeHmIkG1rujj0VfFinlkoJcsc5KKtnmaZ7ToUx3ljuGiCSBPw91is07cVqpPdNc0bRTBJ93RJ9oSxma1MRW00aYc9589Txu6mfC0ey3+S9lywjv6pquidMxSB9Gjf3+C6VY9NoI7siuX/eDNueodRdI+Z1K+IefJUJPNrifn+7qz8FjB/wCqpz8plfWX4Jmk+Abm8X35qqrgm6hEix2J+6j86T6jRP4BeZM+WNzatTMODm+hBHyPv+yU5y7tFqs6823/AHex4b8gFrMRgA5kOAcJiCBz/fBZnN+xwkuo+B2+g3Y7o7grWPW4NR7cioU9Nkx8wdjrD1A7TDvb9/VTLDHuszkQxJrNpNpu728B0gAASdRNtMDe45LTiq10924Ph0EtkAOG4v8AXiqer0jw+6PMR+DMp+18M9Dd1Pjx2XHipjf2Wa2WzynFuiCxFI6S9v5DJ6TujK+KZTbqeQBH7A9VksdntXEP7qg0wTsOPq48lpaHDNv1E6SKmpyxS2dtmzyJupjnxGuo5w6WH2TIOAIB3O3K3qkWDrVaFJlNzA8iznaiBJvy9eHJM6Y1iYA58V0WPJGauLsyZwcXyGtbdYfV+FxT6bvKXOcyNnMeTIHRaLFVq9ItIa005AloJdfaxIEoLPcnfXpl1RrWubJaQblovDheD0K9KREUCf6lUovBBDmkkWM6hb4WIWhpYxtdgLDccOIKw2BzIMGh8PY72I5OB4FH0ab6Z7yi7U3eeIiSQ8dErcOSNYadjzkieMGURTxV4NpPh9Rw90ty3N2V9/DUiIO282R3dyPEIuGjoInboiTsgEzjKC9rjSgPMHkCW3Bts6eKS4DtHVux8tqts5psT6haOliosSCIFhci2xQ2dZCyuAfLUb5Kg36O5tSc2nhmVTQcMkoO0KHZlUd8VQ3GVLmVLA1BLmVGw9hhw4TzHopvLbwFg5MfpScWi8p7ldg/410m6pdiHT5l1SkZMKruTKNKILk0eGuZ3K5z7jdcMKZVowJkXR3FEJtlD3KwvtdFf6cIueIRDsuYG7pbyRRKixcGhRY2ybtwlKF5Ro04CFZUS4huXeUdU8Z5QkuXDw+6d09gsnUfcXl2FUT5PTUvjPbTOHYjFPM+EHS0egsF9fxFAaTAvD44X02uvjGGwDvxLdY0t70SXGJGofFa/wBExq5ZX4RT10ntUfk+mdkOzjMPhWkgGpU0ueSL32aPQfVaA0G69uH3VXc/wxBO4+qsdTdr835fusPPlllyOcny7LsIKEUkDvoDQ7fc8fVQfQ8QudlY6m7S643K54dqG2yFN/IYC6k7Tv8Am+6rq0zJ22RBLtO35vuovcZNuCepMGhTm1Wv+H7ukxjg4gvYWyXjYtBmRwNuSqynJCwhzqdSi40w57R/Fplv5XSLtja6Y1qpDWkC4v8ABV4ft1TYW6GmqQ19NzW2aWO1F7A6JduTAmF0f0+frY3jmZuoWySkgjE4Yt1HcWvy9CNwUpzbPWUBeHOizR9+SBPb99WqS6myHMDRY6vBbU18+YqOEyn8WS6oxhabtqXp1D6PaPC4+sKJaLFgl6mR+34JjnllW2PYowuFr4+pJOmmN3HygcmjiVqslwlKgC1gkzcjxOd6kiyOw+Xta0AtcbbWI9miAPgo4d7Wky5ovtcfGyqajVPMnGPXwPhp1Dl8srx1Z0ElsCdjd3ysPmljO1QYdOm/v+iNz7E6aJc0tcNYBhwtI3Q2V9kG1RTc+r/MAcNBa6Bq0+L13+S0vpkZxhyqRR1jW6vJYzt00b0z8D+iur9qqdSm6A4EtdHwKk7sa0tEVHCRNwDsY4EJbmfZx9EAh2sReBBHrHEWV/LkS4srwhfJmxh3HgUXgTUpuECwIMHZWtVrSgUgqoJfhg86qUtcLmn9Sw8eiaZP2kDoZV9nfqk7Z6dFe+k2qPEYeNn8DyD4+qnrlHkavuCJ2iDBHrO/xRRCyWX5vUw501ASzb/8nitPQxTXiWmQUSnZ6hdm+En+I1pLmgyGiS4Rb4FI6DpGxWv7nXa4429LqurgmPcRYP32368+qRqtO8sLXaDxZFGVPoywbc2KhUkE24JkS3W4A3aYIhUV23sDtyWC90JbZIu1asXF5nZVPrulFVD6IZ+4snRrygKPHVnKTqroN1zhsvajjGyklI8Y1ztiotou5lMsupn0UDQdJ6lB6tNoN4+LGuWjw/5FOmeUJLl7rH+4p1S2CyNR9xbXZfodqFxEncei+L9o8uOHxr2kfn1A+huIX2T8aA8WO/2SPtJlFHEP1PYXQ3SYHiAOz28yOXEK59M1TwZKmva0J1OH1Ycdh2R5l3uFY4QSIDr3BB4/VNHPdrHh4c18oGGxWBeX05fSJ87ZIIG2ocCtJl3/AJJa4jvW3Agxb5FO1H0qUm56epJ3/IuGqUVtycM1rqh0u8J3K9fV8QsdilFHthh3g3Ik8v0Vr+1eGBBNQ7R5SqX5dqb/AE2O/E4v8gk1fDsfNy9Vz6gk9Fnsw7f0WS1jS7jLjpHPYSkVXOcZjCRTYdPGPAwD1J3V3H9Kyd5Wor+RUtXHqCtmizTtNRogXD3D8o4dSkHZ2s1wcW+GS4t0zrZqu7T7gXRGXdimgtdXd3jjfu22Hudz8kwzXKS0MfSAYQe70tgNDTedrwR81exZNPgahiffkRKGSacp8fsZDP2Np1nMp6tNOI1bz5j8dS3vZvEirRYbS1uk+2x+EKvJuyNGq8HEHvXFssAloLhBDXnzvBDdN43TcZPToVHMpt00yNdP1Y4SAem10/6nFS09rwK0jay/yetojw+6X0Kuqo8+qZCj5bnilGCbD33m65rHL2vk1ZA2fZWys2HWh0yInkmHZai1jgG2DQ0CZmGube6ozd8U3HlJ+AlYbD9qcUyS2rEhwsG7G3JdD9Kc5xq+EZmt2qvln1em0mmzofqqqtIFw9B9SV82Z26xgY1vfGGuLgC1huY9PRPchz+piC41HCwF2iOe8Kx9Qxy9KTQvSzW5IcYrsrTqtLqbgypex8rv0KzNSi6m4seII3/fFOm1XiYJ35qVbCtq0wXA6p3WTp9TPDxN2v8AZby41PldiRoVjUyo5I2JJKoxeDDGFwOx29Fpw12OT2oqvBJKyttMOBDhIPxBHEfOyromrQdqpnUz04jkRwOyhXxo0AtEH0gg/G6HbXqDxT1I+6uyoSjUYPtIyYdLDbc8eqdsxLXCYB5EL5vjNTrtuTwCddn6b2N1GpINg0bfFMg3QuXYyrYI/iy5rXEPYCdLSRLbGYHKF5iQ0OuYt6hM8tzwB5a1xDgIMGDBXuY0O8PiAdTPCTrHvw6qll0Ec2T1Nw+OocI1Rm8RiGejvkR7hBv0E2JHUT8wtMzs7h2sHdMIG58RJJ4kk7q1mVUI/lifUu/VL/L5p8dDPxUa5Mo+gYsJ9RcfJReLEwVsG5dRG1Nv/wBv1U34Smd6bD7f8qfy+fyj34qHwzMYGubQEUzFCPKngwNOCRTaIH5ZH3SGpQcCY8Q4EbKln0M4O+yzi1MZqgjLuPVO6Q8KSYAbp3T8oWHqOy4jM47HODxB2JUGZs/Ub8ENmJ8fuUK19/ZakMcXFcFaWR2MaeYkNtxNxwP6eyFxeAw9V0vpgGNwIn3bHzCH1W91MuuEyNwdx4IlO++Qf/a1Dg8jo/8AUIql2Pw8idbv8j9gpUCPmtJTNOW34c1GXV5Y8bmTDFjlzQpwuTUKYltFsz5iJPxcjXvM8rcP3ZSr1GBpg8eaW18QZMHgqylPI7d/2O4j0hphI8Nh15ot1BpadQLhqEhpAcRP5SbA9VmaWMcIuj6WNdG/FBLFJNMjcnwMcHVHdwTEcCb9PqnmLrtqNp6QQQSByDX308zD59oWHxFTRXBnzQffitTgsTLB6cV02mSzYKlyZOVuGTgqpY1pqtpEP1aS6Y8IvGnVtKup5SwElpcZ5kW+SX5tiKwqAUqYe2o2SZjSdiJ4c0NlOJq0m90GNdpmS6o4m994SZQ0WP2tJBJ55cqxxjMlD2kSYO+xssZ2h7D0qbZbU8Rs1pMEk3Frz8lqamdVW70m+z/1asp2ppPxL2vILGtEEAg8ZJt1TMM9LH9NpA5I5pfcgDKuwFV/if5SAQWuZtzvNlrMryVlEOay1wHG99PG+yso5m2ixjG036Qwabzb11RKAqY17nOIJAJJAO4Vb6jLfCoyGaZOMraGtOkBN+JVdFs7E7lKqWIfe/FSp4l8b8Viek/ku7hxQpWNzuV43DBwcDsZSilial7ndSZiH3uVHpyTtM9afYBicCaRiJYSRq+illlcU3lrwC18C/Dkiu9eQQSSCqhQ9JW3h1qqshTyYf8AENNanQc60C0bFzuJi+3wQBzUOPAcgLABU4zLS1ofIIJiNXi9xwQr8CS3Wy/McW9Vo73JWuiso7QnEYZwPeMN9/VOcn7Qh47urYm07A8PYrP4XGEbo38C2r4p0gXJ+3VFG10elVcm2wFAMbAMiRE8VS9kO90BgsQWsa2ZiwO9ucop1eQfZWExDCQVxQ1KrzRMIiD0uIY4j97pLl9Eim0GJvMbTJTHMKumi8nk4/Bp/VKsA890yTctaT1IlKyMbjdEcvG6e0vKkGXvklP6XlXB6ns6BGLzN3jPUoMbo3Mx4z1KCDLlbGP7UUp9nk2917N1HTb3Xum6YCSbKv70yLoYcVIu2QtWSnRY6sT8VZqPyQociGPUSVBp2SFPayJYwgbcVCm7ayPo0yRtxSJzobFFD8vNW0wRBB+qLw+FqCr3feEN0hzYG9uPuEdSpETbgq8wDhofHl36H/mEWl1UlkUG/a+Ac+FOLklyMGF2lptxsk+FJ718psKpJEbHxCfXf5pThp718qplxPFknFjYS3wUi3MDY9QqsDSLm3AsSrMw2PUKGXvdpNhuhV+nwTIkaPmsLIKjVubBHjUZED4oalhLnqijLh2KaPKFc3sN1zaxg2G6vo4Q323XMwpv1XnKJFMpw9cxsFzMSb2G/JXYfCWPVetwu69ujZNFODxJc4gwPZU47NxSP5SJudQEDostnXaIh7mUrC41cT09FZkHZl2IBqVSQ07c3e/JasNJjxw9XP18FR5ZSe2A3xlUVCTFj8/VL31n03iBw3H3TDE0O7OkAhosJMmOqGqNBvxWvCUZRW3oqSTvkJw2EbiDN2EeaB4T0PAow4tlNmkt4wGEb8nFI21nNESY9FS590adIFqzR0MbJ9Tw4BNaPl6rP5W9jPE8ieU/Mpk7OqfP5psXxyLl3wMgVYMQdkm/1ynzUT2gZzRbkRQ8fVmmZ9emwWdqdoaTSWkukWNuVkT/ALhpFkTf0WBx2HrNqPEE+J1xMEEyCgbi+wkmj6Dlwu798U+o+VIctbAd1T6j5QuD1P3HRRZic1qfxHR/UUGKxlE5mP4rv7ihQ262saW1FKb5Z3fGF3fGVEgQptbsmcAWyPeFEYWgXkBV06QKcZfQDXA+iVkntXAyEbKG5VaZ48kWMvG3ogsTiDLoPFeMxJm5O3NIam1djk4pjGnlxtui6VItBtxSsZkYG6448meqTLHN9jFKKH3emT0C579Q0kWLSCkjMfc34IzDYgkg+iS8TjyFuTC8sqzTg+anPvFihMG6ajzCHwWM0VZ4PMe//X0TL8KWPJ/K67Tw9R1C09XD1MSzL4plPDLZJ43/AEU5h5T1CFwlZ0G3FFZh5XeyEwtQwfCd1nwV4y1JromzEOk2UW4h17cVGridAJIS1uauJMC0pkcTlykKckhzh8W69uKk3EOvbil2X5hMgi6NZV3txQThT6JUk+izD4h17cUr7QZm5lB/Au8IPX/iUzw797HdZntlWkAAxDiT7i1k/SY1PMlQvLLbBtCTs7gRVrAESBcjptPovomFDy7SxkkkAAfQLMdiidDtDNTnHf8AfBPKOe4jC1xUa3QRaHNBBnf9haWoxT1GamvaitikscL8mlp9jqzxD6Z8XCPusBmeBdTqPZBGlxbB3EcF9AH/AJeeGwQNZgAQIk9Fis9zI1q5qGNT5ceAkm9lowwwxKoFeU5S5kKIcouBTahhw7jfkAiHZOfX4JiTYDaRniCo6SmOLwTgfC0n2KH/AA9T+h3wQOyeAKo0gIWpWhM69B4aSWEDiYKVZrXDWRxO3TmoUnuSomlVngxcFFDMPUpLQqzZNaOWPc0ECxTZQV8gKT8G/wAv29/unlE+FIMuxLnAajNzFoT6j5QuK1iSn7erNvE21bMXmX8w/wBxVCJzNv8AEP8AcUKTdakOYoTNUyshSDDIUdSsFS4TORdHrKJTanSgA+hS2nV3TzD4XUG34KrmlXY/H+wiqC56qTKabnJLEzxXlTKdJ34KPWh4ZGx2LTh7BeOZ9U8wtIANkcUHi6WokC11EctugnADobnomdB4AHRU0cugm/BE1AAB0QTkpOkFFUgLS19jxn29Qi8oz5tOaeInT/VxgbOZPH09tthKdQAjqr20WVS5rhI3HMHmDwKs4c/pWpK4vsTPFv5XDDMyloJ4WIMbg3Bjog8LitQ2PrZe1Kz20+6qeLT/AC382/0kcCF5hK4g9UmXti1HpjKTd+QHNKsmIKX0zCdYmHakpexNxS9tCZrk7C14dbmnVKvMpXl2Hl1+CeYWiXE6QT7WQZVudRVkw4XJCnVAnfdZDFZTVxmMc2mLW1POzRzPzst/Ryx15gD4o/AYFrBpYNzJPEk8SVofTsE4TcpKuBGonGUaTB8jyOnhKYYwf3O4uPEorN2juidIdawdCMLmsEnf1WSzbO+/e5jLtFnuG39oW3RQcjI1KL+8DuAcLcwTaE1pZO99UE2EC/26qnNKQFWiRYag2OHMLT0SC0XvM/BeUVdkbmWYTBMpxG/M7omriZ2SqpWkEEuJ4GAFdTrwP1U9EBzGjiqaggqoV1xryoPFeNZqYW87HoV8wzfBOFYtd+WPhvZfTKlRYDtXU04k+rWn5R9lCXusm+BX3AG2/NajLczpd03U6HAQRbgYWXY+ULWd4jdROG/zQUZUfWMBt0JT2j5Vn8vNvdP6PlC4bU9m9EyebHxf5FK3Puic2d/EPKSl3FbGGNRRVyvksL7KTXX3VQbZWNbcJ1ITyX0nLT5cT4dtisxRdEp/h8XAb0P2VHUxvgtYhjfSbjzfdQxDTO/BLXVnEE+qvo4kkx6Kn6bXI+0Q72AN1GkyZPqi24eQ3qu7mAb8UW9ENE+7Enoh8Y2zeiuNQSb8FRiHCB0URuzz6FoNx1TDCPHeGOSWg3HVG4cgVT0VjIuP6AgwvMILTPofghsHWbB23RGYHwn2Q2CLYO26TH9MORa2oJKiA0k7L1pGo7IrLsD3jyALDco4QcpbYipNJWy7KsECS6LTb1Ke0sIT6KzDYINA9NgitK6fTaZYoV58mXlybmUDCN4r2vWawKWLrimBO52CzGb49xa4jeLdTZWxLbFXazNq1RwoUbF4l7/6W7brsuwzaFMNEQBLnHnxJV9LBuEajqdF3JSKrsTULR4aNMwZ/wDY4b+wXkwWB9osbqY14EBlQR0vdFeZrXyY2Imx4hX5lltLuiHSQeAmbcUsyvOPw+ppZqbsNQ4Db5IXJJ02SkxmzFKwYxJMwzdr6hLG6RyG08VQMcV5yJUTR/jPVd+M9Vm/xxXfjio3E0aVmLuFne2uVuJbUAn8ro62P1UW48zK1DCK1MHcOHz/AO0uU2uUTGN9nzkZdVY1z3NIaBJJjnGyWvdJWz7Ug06Oj81RwsL+FlyfjCyPcHl8keGcpxuXBGSKi6R9Ry2pI9/utBQd4Vmcvdf3WhpHw+y4vUr3G9Ex+aO8fuUEHX4I3MWy73KGFIXWvj4iirkXuK7wuIvup8F3FFYonQYE+oxDen6JFTT2kBDeiq5x+IuY8aT1UdfityXtPynqvA7xeyqDg+g46W24ryvMO6rqD/C3qp1DIdbiqz4YwWYikS49FF7YA6Jq6iZO2yBxTDZWIzt0A1Ql/MOqYMEVLckvqN8XujWsip7K1Pr+hcA/HnwnoELgWNg7bojG+U9AhcDhxdIgvZQ2QXhMJrqaQLn5eq2OCwTaTdLR1PM80JkuUikNR87t/QcgmoC6HQ6b047pdsy9Rl3Ol0eNaqsXiGsaZuVZVqhonZZnNa7qgcAbkEA+1loNlWrK6uNbVJc0g3iRzHBUlBZLlvcUWsJl0eI8yjQoPHOKGbQDfQcAOKuqVI+yGg6t+Co6nVrAqXY/Hg9R/scWS654cNgqsVgWv8LrghTIOrfgufq1C6595JuW5vk0dqSqjP4rsy8Oin4geZgq/D9lDE1DBmwbdPAXam3G6url0DbdOlrc1KNkR08LsSP7KMA87vkhsX2cDNnE/BaGsXaTshcxJ07KIarM3zImWGFdCHD5Ox27iPgiH4n8IWBrtTHkg6vyn0VFOoRf1QObvmmeYuPZaGOc3NW+CrJRUeEWZhSfVe6o15DgIbtAAvCQf6rW/rd8An+BxMsBH75pJjsE7vHaRaZHvdXsGVpuMvAGXCpRUom2yvh++K01Ly+y5cuW1X3GnHox2P8AN/k5D8V4uWpD7UVZ9nh2XcQvVyIUTYnTDZvRcuVfMPxeSTPKeqnRHi9l4uVV+Rgywuzeqvfs7quXKpIaiZ3P9qX478vRcuRY/uIl0IK+/ujGnx+wXLloS6FQDcf5T0H2Uey167Zvf7L1co0/j+Q8nTN4FNcuXVmF5F2bnwhKMQPCzofqVy5BLtBIFXi5cp8kgx/mHoF5+b2XLly+u/WZpaf7CJ8y6p5h7rlyqjyxvmb1V+J29wuXJb7QcSvEeUobH/yyuXJmPtET6M43yHqhMZ5T0K5ctrF9y/kz5dFGSH+EOpRFUXXLkyf6jLeP9NH/2Q=="/>
          <p:cNvSpPr>
            <a:spLocks noChangeAspect="1" noChangeArrowheads="1"/>
          </p:cNvSpPr>
          <p:nvPr/>
        </p:nvSpPr>
        <p:spPr bwMode="auto">
          <a:xfrm>
            <a:off x="0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562" name="AutoShape 10" descr="data:image/jpeg;base64,/9j/4AAQSkZJRgABAQAAAQABAAD/2wCEAAkGBhIQEBQQEhAVFRAUDw8UEBAQFA8QDw8PFBAVFBUQFBQXHCYeFxkjGRQUHy8gIycpLCwsFR4xNTIqNSYrLCkBCQoKDgwNFA8PFCkYFBwpKSkpKSkpKSkpKSkpKSkpKSkpKSkpKSkpKSksKSkpKSk1KSkpKSkpKSkpKS4pKSkpKf/AABEIALgBEgMBIgACEQEDEQH/xAAcAAABBQEBAQAAAAAAAAAAAAACAAEDBAUGBwj/xAA4EAACAQIEAwUHAgYCAwAAAAABAgADEQQSITEFQWEGEyJRgQcUMnGRobFC0SNSYnLB8OHxFYKD/8QAGAEBAQEBAQAAAAAAAAAAAAAAAAECAwT/xAAeEQEBAQADAAMBAQAAAAAAAAAAARECEiEDEzFBUf/aAAwDAQACEQMRAD8AOmL6CXKWD5ubD7yVCq3FiNPLUmRsC3y+p+srKb30IMqWte97C95C9Rn2267yalhh5TRwXDHqahbIN3bRF+ZhKy6eCvvL+H4ebZgNPM7TQ/g0tv4ri9ydKXoNz6yDE4tqhzMfQWAHoJcNNdQLDU+cHPALRhIo7wIWaIsIQocBhf8A3aGohSiEe0UIvCmhQtlGcjU21uOd5iYAhKlSmFAyOpGVQt6dRbre25BDj0E1qZ8H1/EoVAxblYDTz+R1/eStH4zRBIe3xD7icNxeiGa09BxFPvKJA3XUf5nAcWBDX6znePrWq1PgKsNhIq/ZhTymxga/KX+5Jnm5fH7sblcHieyY5Sk/Z176CekjA33ENOGL5TMvyT+r486pdnao1DETa4PhKyDxG+s7NMAvlJFwC+Ul5X+ukxxvaHEMcPUU7Gm3T5cxOJ4G1qy/3L+fl/gz07tbgAuErP5Uz0308x/vnPMOEaVAeo/PpPT8F3jXL5P13vevIa2IqDmZ0tHhPhGn6R+I1XhIttPP12unbxwuNrswmJVOs7fi3D0APnOTagM1us9PCZHLldUHvIwJfxGH30kHdTqwrhZap4PwxUqcs57CBSODikpaKUesoJfwnD2cFtAgtdmIAH7+kp4ansT9OUv1K5cAHYbDYD0mmEgrIhUquc28XeWKZugHL5wq2OdwAW8I2UfCB5WlW0NU840wQaFaMFhSBBYorxC5hSa0qV9dBfTylspG7qQV6FU5tZekQo6+nreSiUPFFBZwIRM72W3nIYwa5+X5hWkWpsI2tuRE5zivBMzEdTOgpIb3AlnHYa1muLm2g15b3kqxyOE4JlM3KGC0llU6SVUnOtqvunSN7rL2SNkkwU/do4oS0UjGnJkXXJ+0KuKeAqA7vlRbX3JvrblYHp5zzDs/RzVUyqxu6i2ovqNzawGvX9+z9r1RrYenY5T3jHRSMwsBvqDY/eZHs94S1TFKculLK7t4OdwoGl9+s6cZkZt160tAfj0j1MOCIrREzhfjb7Ob4vgLm4EyavDKdvhsZ2GIw+aZmM4ZcTXHjeKWuPq4G+nKZVXhdj0nUVuEMhJF5BToG9is66zjl2wEB8EZ244WpG0ifhQ8pPsi9a4f3ExTsv8AxA8o0fZDpXUqZMikwKYk6zo5iCxyIhFm8pQOaGCTEKcOAwSOYo9oCEeKKEKClxck/wDEdmA3mVi8atRzRJcDJmBplQznNbKMwPK/0gWq/E0XTML+QNzAwxZzc/8AUyWw+GwzDvKpJuLLe515tbYTeTHU0sbBgV8NiQuo0ItJF/FmnR0kqqB1P2kGHxgcE+R26Qy3/QlQ9Q338xoCQNOol6s2dQbDUbDYTOLSfAY0VEIRgbG2YWYD95K1BKJKsLJCCzi2QEULLFaANoFVgoLMQABck6ADzktp5v7Re1ZWr7uh8NMA1PJqp+FT0A1tNSajmu2/EquIxbEq/cLrSXKxGTQd5YagMflfSVOA8ar0KrmkzJmKhlBuLciRtpc7yniOPVCnd5mGa5JG7NzdvxFwcWv1O51JnXGXpvCO0dXQVCH87kA+h/xOkw9dai5lOn3B8jPPeH4iwtOj7PY61YU/0uCLeTAEgj7iSxY6EpI6iy73cBqc56rLqUAeUqPgBNpqMhbDxoyHw1pTq0yJutQkD4W8mSrLYxLmKavuUUdJ/jXapkEMNyG8GmmkKiBy35zq4pFTzkgEYR5UPFFEDAeK8aRVcWq84VPIK2MC/Py5yr3j1DZRpL2G4WBq2pmbVkUTRqVtNl5gbn5zN7WtUoKhWwXK3jVbspG6g8tOc69FA2kGO4alYANmGUkjKcp1FiD0mLdax5Rw7HrWbNYnkQ3xA9Z0mDewCjbkOQ6CR9p+z9PCMrUKYVHGoFzZx1PS0zRiHOUU2N7eIFQLHoecspY7DhtexsdBb0+sue+g/Br/AFfp+vOclwU1hUzlzbbx6j0E6Si03GKt+6l9G1vyPwj0/eaeEwFOimVFCjnYAXPpKWGqWmgKlxJViWOIjGtObYoxivFeBm9oOMDC0Gq2BYWCA7Fj59J4fxnGU6tRnbvA7OzMbpUBYn/10nc+0vjOaoKIPhpi7f3t+w/M8xqvc3m5GaYr4iRtoF5adZewzZZWoiHh0LEt5aL5fObR0FDFsFBsbefIzb7LY0tjKIH8/wBspvODGPq020dipIDo5zoyk20/24noHs14YXxDVz8NJSF6u+n2F/rJasemRiIrxi05tGKwSkdjAjEA1ORNTk0REuCt3cUmtFCqCCGosfnBWEwnRyPm1h3kQaBUxSruY1ViR1cQFGplB+IFtFEOjw9mN3mbVwmxbPoolnDcKvq5lqhRVdhJs0xa1IOlSC7CHIg0LNMqlBjyNTDEoocc4b7xRZP1br/cOXrrPOEBpsQRYg2I6z1ecR204cEqiqBo97/3CBFhcRpNKjVnP8PYzXVrC9xN6xWmuKC2JvuNhfc2v95tYesLa6AC9z5CcmmKSsjIqmoSGUmm2UL/APS4CmSHGJVpqGrA5kIFOnoPhsM3PcWN7TPZZHXUa4ZQRqCAQRrodoZqzI7IcYpVaPcEg1aJKnkSl9CDzte3pNPF16dNS7OFQbs5AUesvVdSq15Hi8QKVNqjGyopY/IC8wF7cYcOwuGUDwFCwapbcLnUKT5DML8pk9q+11LFYfuMM57xmHeUqgNGsEGtgj2zXNvhJkymvOOO8Sao7MdSzM2YXB1N9QdvqZkK1z167yfHk5yrAhhurAqw+YOokdNL/wC3nRElQ5V6nQesLD/FlVh4QAFNiGO5Nob0Ba32Oo+8pHCEA6bcxqP3EqLjKWqAEWy6nW/y1+89j9nPCzSwmc71XzAHko0H11M8o4Bw5q1VKf6qlRRe9/Dte/QT37D0BTRUUeFVVQOgFpjk1DlIJSSXjXmVRFIJEnglYxEMB5YKSNklFaKS2ijFZoYCVsXxdKY8ySABzJPKc2OKVH5n0mlS4X3tMA/Fe+bcqZvXPEWJxWKZrCnZf6SG+pGks4LhlRjdz99pp4Th6oLHU8ydyfMy3MWtSI6GEVRoJYtBBhzNaIQwYNorQDvHvAtHECQNCDyOKBODIcbw9MShosVBcNkJtcPlNmXqOkdTKnGeDUsXS7qqDlzBlZTldHGzqeR3geN1+IV6VRqZqFSrMpsFvcG3lKuKxDOfHVYj+pjb6bTquN+ymuCXoVu9uSStQ93WJ3+I+Fj10nK43sbjaNPvauGqBMwW5Ks1ydPCpJt1tN4jV4J2g93Xuw/hzZiqa3OxH2jY7izO5CeBTyuM5E0eB+yqtWprUq1+5DC/d925qqL8wSAJ1HDvZRg6ZDO9Wqw/mYIp9FF/vHkRy3Z3GYhHUYRC9UAhtLpY75uVvnbaanaXs3ivdnxWKxOaquXLSVS6KCbEaaA68haeiYTBU6ShKaKiDZVAAkrICLEXBFiDYgjyjsY+bavFaim2a6i+jcpPT4yrjLUXQbAjMo+XNfQz0f2k9mcJSw5rhQtQsFVQNCTuRzGl/OeRutjLKY6TDFXWxqXp2sq1QayIf6WBDJ8hIjhFU2PhPIi9Sk3VW3t9esw8OzA3V7H52/7mvhsRVHxICDuUK6/NToZpEtTDsviI8OwYar9Rt6wRvLtGqV8S+E25X19D+JXOJV6hDKFAUXakoF3J3KXA2/lt+6pHbey7goao+JK/B4U5DOw1Ntibc+s9MvOV7CYvDjDJRpVlaoLmouqvnJ1OU62/adODObY4JEV4ryKEiLNCjEQGvAYwzImEoaKNFAwsNw1V5fQAS8iAbC0jUwwZNTEke0C8INCiEIQbxxGAwY95HHEYDvHBggRmgSXikSPJQYQ4h2gAws8KKOGkZqRBoRMDHkYaPmlEl4FasEUuxsqqST5AC5jZ5znbTGN3BoopJYjPa1xT5geZO2kg897d9qWxbgWy01vkXnr+pus4pkmjxQNnIZSpudGBH5kVGjdrW0E3EVBhWOwv8odHEvTNgT/adR9DNgLYftoJE9ENuP3E0mgTjQI8S2NtLag/tHw7ZVzkZiTmYcj0+kqV8Jrpta3X5zu+xvs9XE4Q1ncqzse7GoAUaZr9TfkZLRzFWq9Rqb0U7siw/h38TFhYz3Xh9N1o01qMWqBFDsdy1tSZyfBeyOJpVkSqyvhkOZW8Oe6/Cvna/wCJ2pma1DXj5ooJkBZos0G8aAeaCTGvAYxgK8UDNFCsxGkolZDJlaZEl4gY0cCAYMLNAiBlEgMcCCIQgEIxivHDQGCQsseOJUCDHjlYNrSYFaEBAzw1MAwY8ECHKBZrC52Gs5TF1s7k+ZufwBNjj/Eu6QAGzG50NiRtb1Ok51UBbvHYligVgMlMKb/EoUW8hqOXLeBnvhBVqZWUMCf1AH1lyp2DwzqSl6TnYr4k9UP+CJZwNJSc6A2+Fc1gep0JmwinQRx/U5V5zxvsfiKGuXvKf89K7WG/iXdfuOswy2k9hx/E6dBM9Rsq3AFxcknYDrMDiHCMNix3oA8Q0qU/CT+5+c6VievN6a3M9p7Fk+4UARa1Ow6i5sfpacU3s9ZWXI4ZWZQQ3hdQTqfJrD5fKel0KIRVRdFVQAOgFpjk3EuaNmiIjWkUV4jBtFAVorRXj3gNAaE0hdpQ94pDePAy0MmWV1aSq054qcGODIw8LNKqTNHDSKFCJM8WeRgQoUeaINBBhXkBh4YeRWjiaROGjmRBoYaXUMUhqIs8HNAkzQgZCIYlwBisHTqrlqIGHXcdQdxMrH9nAy/w2sdiHJNx0a2h9DNmISDmhT7iwdSgGgY/AT0ceH73mLjqOL7016ZZRYWyG/gG2ZOf0kXtB47Vao+CUhaWRCxZWzOb30P8u0q+z9aj1XoviHUd3mpJrUUkHUjMNANOY3lnkS/ouI9oRVUUcXSLLmBz0TlcMOZQmx9CJ0XBGolUWj8AW4U5g+W+5Da785HxnsvVZs4CvpbwaP8AMhv8Ey1heya1DeumgVRTUMy1KdtmDoQVPyPONMbWGW7X5KNP7j/xLwkOHoBFCi9hzJLMepJ1Jkwk/VFaNaImCTAKK0C8e8BiY145Ea0KYmRNJTI2hAWijXilGKpkgldHk6VJhUyiEIAeOHkVKDCBkBeIVIFnNGzSs1aJa0CzeOGkHeR80C0HizyuHiBm8ZWM0INK+aEtSTFT3j3kWePmgTBoYMrh5MrwJLx7wM0WaMGB2hwVPF1qeGcaKC7Mts6k6KAdwDzlzg/ZihhXZ6Qa7KF8bZgoBvYaaR+D0SXq1mUeOocjbsUAsPkJqiVCjxWiAkUrxwYo15QRMa8G8YwHzR7wQIUgK8YwbwS8odmkRe8we1mPqU8tJRYOuZmB8QW8x+H8UalUW7EoxAyk3yzv9N6dtc+/uOzjwA0U4Y251XkqNIFkqGZqrCtDDyEGGBIozUizQcsILGhiYwMMJCyS6ABkixwkNRCEBCEeOBNaho4WHaIJIGjiKPeZaEIamR3j3gTB5X4jQapSZFIBNhc3HhvqPpCzQg82yPDJkUKOQA85MGkAeGGkVKGj3kWaLvh5yolJjXkfeiCa4jBMDHlb3sRe8S4asxWlRsZaQvjzL1NX7SnxPGLRpPUJ0VSZnYjiLeekyuL8awT4NqbuKmIdhls5HcZTrmUHflYia48NsjN5ZGdh+OmpQNNlF2qZmq7vl5IPKZtbGoGKBvFobXud5aNce7Ki0kGUtesLZ3J2HpOZThRFQPm1vrfnPZ8nKcfMceM3163h610U/wBK/iPMvD8TQIov+lfxFPH47FTp3kvdWiinl311NDVooptEgMkURopUFEBFFAKODHigODCDRopQd4QaKKRTR7RRQFeK8UUqGzRZoopUOGmR2t4i9DCtUQ2YWsYooVyXCfaNcha4t/UL2nW4TjFOqLpUU32sRePFNsrXfH+aRd6SdzFFAlpUS3SSPSHIxRQIyj22tImDczFFAjencTAx3ZSg7FimpOpGl4opUQU+zyU9lPS5NpZw3DluTkF/PrFFFui5lEUUUK//2Q==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6" descr="http://t3.gstatic.com/images?q=tbn:ANd9GcQNNDBbhtw07eB4Mk651tEQVXrsh7g3S-XdjNGk6pbB9LcDaegEHmhvghss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3000396" cy="245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286380" y="150017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9AFEF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Controller</a:t>
            </a:r>
            <a:endParaRPr lang="en-IN" sz="3600" b="1" dirty="0">
              <a:solidFill>
                <a:srgbClr val="C9AFEF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3566" name="Picture 14" descr="http://content.meraevents.com/eventbanner/5592/a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86124"/>
            <a:ext cx="2505064" cy="3020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428860" y="47148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9AFEF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Arm</a:t>
            </a:r>
            <a:endParaRPr lang="en-IN" sz="3600" b="1" dirty="0">
              <a:solidFill>
                <a:srgbClr val="C9AFEF"/>
              </a:solidFill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SENSORS</a:t>
            </a: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Sensors provide awareness of the environment by sensing </a:t>
            </a:r>
            <a:r>
              <a:rPr lang="en-US" dirty="0" err="1" smtClean="0"/>
              <a:t>things.Sensors</a:t>
            </a:r>
            <a:r>
              <a:rPr lang="en-US" dirty="0" smtClean="0"/>
              <a:t> are the core of </a:t>
            </a:r>
            <a:r>
              <a:rPr lang="en-US" dirty="0" err="1" smtClean="0"/>
              <a:t>robots.It</a:t>
            </a:r>
            <a:r>
              <a:rPr lang="en-US" dirty="0" smtClean="0"/>
              <a:t> is the system that alerts the robots..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Sensing can be in different forms like-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Heat</a:t>
            </a:r>
          </a:p>
          <a:p>
            <a:r>
              <a:rPr lang="en-US" dirty="0" smtClean="0"/>
              <a:t>Chemicals</a:t>
            </a:r>
          </a:p>
          <a:p>
            <a:r>
              <a:rPr lang="en-US" dirty="0" smtClean="0"/>
              <a:t>Force</a:t>
            </a:r>
          </a:p>
          <a:p>
            <a:r>
              <a:rPr lang="en-US" dirty="0" smtClean="0"/>
              <a:t>Object proximity</a:t>
            </a:r>
          </a:p>
          <a:p>
            <a:r>
              <a:rPr lang="en-US" dirty="0" smtClean="0"/>
              <a:t>Physical orientation/position</a:t>
            </a:r>
          </a:p>
          <a:p>
            <a:r>
              <a:rPr lang="en-US" dirty="0" smtClean="0"/>
              <a:t>Magnetic &amp; Electric Fields</a:t>
            </a:r>
          </a:p>
          <a:p>
            <a:r>
              <a:rPr lang="en-US" dirty="0" smtClean="0"/>
              <a:t>Resistance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28B-D239-4A50-A3A5-0C3C4D6A39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 descr="C:\Users\abc\Desktop\dfrobot-flame-sensor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724400"/>
            <a:ext cx="2323170" cy="1905000"/>
          </a:xfrm>
          <a:prstGeom prst="rect">
            <a:avLst/>
          </a:prstGeom>
          <a:noFill/>
        </p:spPr>
      </p:pic>
      <p:pic>
        <p:nvPicPr>
          <p:cNvPr id="5123" name="Picture 3" descr="C:\Users\abc\Desktop\robot-touch-sens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53000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C:\Users\abc\Desktop\Robotic-Force-Sens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743200"/>
            <a:ext cx="6781800" cy="183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086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End Effectors</a:t>
            </a: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In robotics, an end effector is the device at the end of a robotic arm, designed to interact with the environment.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End effectors may consist of a gripper or a tool. The gripper can be of two fingers, three fingers or even five fingers.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2133600" cy="365125"/>
          </a:xfrm>
        </p:spPr>
        <p:txBody>
          <a:bodyPr/>
          <a:lstStyle/>
          <a:p>
            <a:r>
              <a:rPr lang="en-US" smtClean="0"/>
              <a:t>12</a:t>
            </a:r>
            <a:endParaRPr lang="en-US"/>
          </a:p>
        </p:txBody>
      </p:sp>
      <p:pic>
        <p:nvPicPr>
          <p:cNvPr id="6146" name="Picture 2" descr="C:\Users\abc\Desktop\Meka_Robotics_G1_Grip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400550"/>
            <a:ext cx="3276600" cy="2457450"/>
          </a:xfrm>
          <a:prstGeom prst="rect">
            <a:avLst/>
          </a:prstGeom>
          <a:noFill/>
        </p:spPr>
      </p:pic>
      <p:pic>
        <p:nvPicPr>
          <p:cNvPr id="6" name="Picture 8" descr="http://www.used-robots.com/images/robots/dsc_0006-2-06-3-2008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4614867"/>
            <a:ext cx="3220340" cy="202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41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Actuators…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FFFF00"/>
                </a:solidFill>
              </a:rPr>
              <a:t>Locomotion-</a:t>
            </a:r>
          </a:p>
          <a:p>
            <a:r>
              <a:rPr lang="en-US" smtClean="0"/>
              <a:t>Legs</a:t>
            </a:r>
          </a:p>
          <a:p>
            <a:r>
              <a:rPr lang="en-US" smtClean="0"/>
              <a:t>Wheels</a:t>
            </a:r>
          </a:p>
          <a:p>
            <a:r>
              <a:rPr lang="en-US" smtClean="0"/>
              <a:t>Other exotic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28B-D239-4A50-A3A5-0C3C4D6A39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 descr="C:\Users\abc\Desktop\TP-034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315" y="838200"/>
            <a:ext cx="4452685" cy="2943225"/>
          </a:xfrm>
          <a:prstGeom prst="rect">
            <a:avLst/>
          </a:prstGeom>
          <a:noFill/>
        </p:spPr>
      </p:pic>
      <p:pic>
        <p:nvPicPr>
          <p:cNvPr id="7171" name="Picture 3" descr="C:\Users\abc\Desktop\Autobot Optimus Prime- robot mode _legs detail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114800"/>
            <a:ext cx="2514600" cy="2438400"/>
          </a:xfrm>
          <a:prstGeom prst="rect">
            <a:avLst/>
          </a:prstGeom>
          <a:noFill/>
        </p:spPr>
      </p:pic>
      <p:pic>
        <p:nvPicPr>
          <p:cNvPr id="7172" name="Picture 4" descr="C:\Users\abc\Desktop\TalkingRobots-SalamanderRob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733800"/>
            <a:ext cx="28194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07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Actuators…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Manipulations-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Degrees of freedom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independently controllable components of motion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Arms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convenient method to allow full movement in 3D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more often used in fixed robots due to power &amp; weight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even more difficult to control!</a:t>
            </a:r>
          </a:p>
          <a:p>
            <a:pPr lvl="2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due to extra degrees of freedom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Grippers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may be very simple (two rigid arms) to pick up objects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may be complex device with 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fingers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on end of an arm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probably need feedback to control grip force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28B-D239-4A50-A3A5-0C3C4D6A39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 descr="Old light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00042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Types of Robots</a:t>
            </a:r>
            <a:endParaRPr lang="en-IN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50017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Chevron 6"/>
          <p:cNvSpPr/>
          <p:nvPr/>
        </p:nvSpPr>
        <p:spPr>
          <a:xfrm>
            <a:off x="714348" y="2428868"/>
            <a:ext cx="285752" cy="35719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42886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Mobile Robots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642910" y="3357562"/>
            <a:ext cx="285752" cy="35719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42910" y="5214950"/>
            <a:ext cx="285752" cy="35719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42910" y="4286256"/>
            <a:ext cx="285752" cy="35719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1500174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The most common types of Robots are</a:t>
            </a:r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..</a:t>
            </a:r>
            <a:endParaRPr lang="en-IN" sz="2000" b="1" dirty="0">
              <a:solidFill>
                <a:schemeClr val="accent6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414338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Autonomous Robots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5852" y="592933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Virtual Robots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5072074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Remote-Controlled Robots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42910" y="6072206"/>
            <a:ext cx="285752" cy="35719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4414" y="328612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Stationary Robots</a:t>
            </a:r>
            <a:endParaRPr lang="en-IN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 descr="Wooden Ti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285728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Mobile Robots</a:t>
            </a:r>
            <a:endParaRPr lang="en-IN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1429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Mobile robots are of two types…. </a:t>
            </a:r>
            <a:endParaRPr lang="en-IN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8592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</a:rPr>
              <a:t>Rolling Robots-</a:t>
            </a:r>
            <a:endParaRPr lang="en-IN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57430"/>
            <a:ext cx="6643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Rolling robots have wheels to move around. They can quickly and easily search. However they are only useful in flat areas. 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2906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  <a:cs typeface="Aharoni" pitchFamily="2" charset="-79"/>
              </a:rPr>
              <a:t>Walking Robots</a:t>
            </a:r>
            <a:endParaRPr lang="en-IN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0570"/>
            <a:ext cx="6715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Robots on legs are usually brought in when the terrain is rocky. Most robots have at least 4 legs; usually they have 6 or more. </a:t>
            </a:r>
            <a:endParaRPr lang="en-IN" sz="2400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630" name="AutoShape 6" descr="data:image/jpeg;base64,/9j/4AAQSkZJRgABAQAAAQABAAD/2wCEAAkGBhISDxAUEBIUEBQQEBAQFRAQDxUQFBQQFRAVFhUXFhUXHCYeFxojGRQUHy8gIycpLCwtFR8xNTAqNSYrLCkBCQoKDgwOGg8PGiwkHiQxKSosKiksLCksLC0sKSwpKSwpLCwpLCwsLCwsKSkpLCwsKSkpKSwpKSwpLCwsLCwsLP/AABEIALcBEwMBIgACEQEDEQH/xAAbAAABBQEBAAAAAAAAAAAAAAAAAQIDBAYFB//EAD0QAAIBAwIEBAQEBQIEBwAAAAECAAMREgQhBRMxQQYiUWEycYGRFCOhsQdCUsHw0fEzYnLhFRYkQ2OCkv/EABkBAQADAQEAAAAAAAAAAAAAAAABAgMEBf/EACURAAICAgIBBAIDAAAAAAAAAAABAhEDEiExBBMiQVFhcRQzgf/aAAwDAQACEQMRAD8A7ISOCyblxQkFSHGKEk3LjuXAIQsMZNhFCQTZDhFCSbCGECyHGAWT4QwgWRYwxk2EAkEkOEOXJ8IuEEWQYxcZNhDCBZDjDGTYQwgWQ4Q5cnwhjAsgwhjJykTCBZDjEwk+EMIJK+EMZPhDCAV8IFJPhDCAV8IYyxhEwgFflxMJZKRMIBXxiYScpApBFlfGEnwhBJLhFwk3LiinBUhwihJMEi4QCHCLy5NhFCwCHCAST4QwgEPLhhJ+XDCAQYwxljCHLgkgwi4SblxcIBCEhy5PhDGCCDlw5cnwhhBJBy4cuT4QwgEHLhy5PhDCAQFImMsYQwgkr4ROXLBSASCCvy4FJYwiYQSV8IYSxhEKQCvjEKSxhEwgFblwKSwacTlwQV8YsnwhBJJhALJcYoWCpHjFwkmMdjBJDjDCTYxQsCiLGGMmxhjAIsYuEp8a4gaCBgFN2sS7WCi3X3Pa3eO4RqalVGdqTLdvIMfMyYizEdBc+spur1NfSlrsWsIoWVuJ8SSgL1GTI9KIcNUI+Q2H3kPDeM8xC1Sk9G1r3tUUX/50uB9bSVNPoo4tKzoYwxjqNRWUFSGBAIYdCD0kmMmyCLCJhJcYYxYI8IuEfjFCxYIsYYybGRVa6re5AxFzuBiPU+g94sJNukJjFwhpdQtRFdDdWFwfUXtJcYsdEJSJhJrQxiwQlIYybGJaLBDjExk2MMYsEOMMZIR/hkOl1lKoCaVRKgBsSjhrH3t0gBjC0mKxuMkERWIVk2MbjAIsYSXGJAJcYoWPxi2gDLQtONrPF2npVXp1CwKEAkLkL2Hp6Xlv/wAw6c0qlRKi1BTRnKoQXIAvYKbG8z3T6ZpLFOKtov2iKwPTfe22+8zfEOO/iNEKmkcoTUCNktiNtwR9RuPvMHxHV8tX5q1y2aA4Vyli5YbeVht5f2jf3UkSscfT3b/w9Go+MdM2tbSAsKq5AkqAl1XIgNf09pdfjNIVTSDAuFysGBNvUDuBPCdNrWaqeafNTyWmrCxNTIghitj2N7+k9A8G8KPJBqPhWZagwWwxIa6gNv7E/ORKaXZWMdrNjqaoIDIor1F6KWRVRr7fEL9D79OhvJVr1KmIesmnFwOWn/EPXta+9j2HTrMrxTW6qjpahHLNcFVA22FwCSL2JPUAevS8brOJ1cKLN5WamN0CGoMgNgxG3mubSsr+y6aa5RoKlXS6NcdPQp3/AK6jC2x2LdWN/Sx+YlLiPiAtR6IbgLYgordgEW/zHrv0EzSgB71CqXUABqt2NyjXYnvtYC22/rNLwvTUUUvdDYG9QsDYC46/yi1j2lVK+uC7xyXaOrwSnUxJqbXC4qLAAb38o6dRL34tMwmQDNfEHYmwubetgLzA+IPGz1SaGhyJby8xR5mPog7df9ongviOGpSnVQF/MTVcglFSm+S3O/UE7bdesj1KaSNf4r0cn39HpFoWnC4p4201EHc1PZLf6zLaz+KbNcUqeHXf4mOx+naa+pExj4uR9qv2ejWi2lDgip+G534o6guqMRdWCuRuq49Nz332nH8TfxBoaN0Qq1VnXI8tl8oyKgG+97jpaXvgxap0d7X6+nRQvVYIo7n9gO59p5fx7xe+oqfljCkGU2tc1LEAZ267fQSxU1X4/UA6h3Wkj25a0yqk91Dnv67Xmw4dw/SUqSmlTxUAgMoZmuT1Jtl19+npMJXPvo7YuGFfbOzoE/Kp2AF0V8UUIPMLmw7C95Q4lx2nRYI7fmMuS0aI5tRhcgHpYC4O/wCsULVGVnGBIIRAVKjva+xNyfc7XPeVqfFKVNS6qR5sc69OzsBe4Retr36nY9pZtL2o5tXewzQ8T1bOWqUlp0r9HUqyr0yL5Y7kH5es6NHiys7LYjC13Oym5I2Jt6X+omXqeJ2Zwcy17+Y/l0lFrHFBck+7H6doaGhUZnrVnZKNNlIaqCpJB3svvsB6xtQ0cnwbPUV1pozuwRVGRZtgAJyOE+I/xFQhKZ5Y/wDcuAB5SRcdd7dvWYzj/F6/EqhpacEUhc7mwxFiWY/K/wAp0P4e1G/EOoY4LRVitrDPYA39bG0o8jckkdf8eMMTk+ze2kXPTIrkuS2utxcXFxcdriO1NcKpJIB7XNhftc9t+88j8ULWGpLOGqjmoXKKSjgKOltrbED0m7lR51M3HjXi/KphDUWitVagdzYuBYKAiWOROR226dZ59wjxA/D9PqxSAJJpsr1FxbdsVIAJDCwJsbWhxw1TRbnad2DNcBQwCKtrDIC973NyfQjrOM1EVVp0m8udzZFBIIqGwF9z1IsT/NG1h8HqngrjVfVaKnUrEBner+YqDamhsLDoWJv9B0M7XBNcatK5+JXemb2vdTsTbbdSp+sxvAaradadOhVNXlqENF1xuPNkwA3FjbsdzNjoddlUK4Hot7EHEi/xfp7+0qm7Lca8HQtEIklohWXKkdoR9oSwJbRDt16f2jwsoeINSKek1DHryyq2/qbyj95VulZaEdpJHnnCRqK+uNSioFqj1DVqKTTBIJAbbe4NttxeXH8BuRVqVnL1H5jhaIBUVCTa+W5G/Yd5qOB8O5GmplXRg6moSL/E1iRe9th+3tOnT863WxHTYg/X0nLHFzsd2fyLbS/R51w3gdemrKaqoBU5hxY5fCFHlIv2bY+s4HE6dTToDnkEqZpvdHOIJJU7EixM9Q4twGjWOVRCHVbCoC1NwMrgBlN+t9r95y28OPlY1ecgJ8uopLVOzbWcEH9+k25icVKXBhn5hrYUNHRyqgM9RaTlTdsziXNkY3sbem02HDuG0qTLUJK1FXDk0m5mPzN8QbkdfSWuJaTlUmZrWuowX8tSWNt8dzt6k9Jzdbxnk0UdKWaZYGofKmdtwi9bCx81huJi8kXw2dMPHm1sujp1NKarFzTUG5OdyXtYi1xYAew+8sVeGi92A6dx06EbW9vSZlPH7C1qSjf/AJge3f5mV9b46LFSaS9vLm+JN+pB+Y6xtDs0XiZXxwR6vi3J1FYlFq5rVXJrAKSfi3+v3M4+g4dXqKTSV6gW2WKFgB72+X6zs8I4C2p1F6gtTbO7C1yRuwHoL7dJ6LpNOlJAlJQir0Ufv7n3lcOK+To8nyFjlxyzyfQ6vUaapdV5bdD5AD1HZh63+06fhbSVdRrPywA5p1iS/lUBkIbe3W9QWHz9J6RUAbZgGHowBH6zzbQVMNbU3KgfifhJQ2Gdhdeg6bS8sevyVxZ/VulyP4NTSrrTpqlGnUFVCvMYFjSxViSlj1/7TUcD8PcMWq1JbV6tMsCKxLG62vZdlNr+hnC8E8Pca561RSq4MquQdySB069Mu1ozVaPUDiL1KKF1apVGa7qUc3ucTe1j0MjFGMY3Rj5mSby1Fmv4x4m02nUD4VBKDCndc8TYWBG2x3E8d4lxsNjVoqVzDIRXx1BBBuWUlRYbgjvuZqOJ0dSjUS6rUXm0lfyhijA3vYdDZulrbdD1nHr1hVSqNUOZyHqOGVsHyqVcCxP84sqjHa3Ue/RfycEu6ND4R0WoepVFWsyUmSiyKSHDNc5XVid/Lfcek0tfTVaVSoQFZKhBFmKtkLXA6jpc7r2O8yvh2murzbkfhqfkPMDtgqLY7sW+IkDoAPvNFxjih5QFJ2OLAc34R0IIW+5+ZmMpONs6cUN2oWO4hWLVw3OegqK9N6RAZCzqfNkCvmF79Dac7itagrsaepWozlrtgSyXuSBc4/UzkV9CdRQ/KWo9YVmzYk4hLHHcnEDp7yH/AMnsiM+pqrSUdbE1GOxsFA2JNz3maybro64+NCDq3Zs+F8LFHT816Rp0kQOKjWcslib2F+vXf+q8zuq1VfiVbl0QVpIT67C7Asx/qvb72EtcI45rtcraVCDRwCNUan8KWAvceoP1/baaDwzQo01WmGUqB+YrsrN7mx/TpNlHajDdYb45OZp+FppdFqAgxK0qhLnYsSlrn+wnK/h5SYvqmFxYU0Fzt729Phm41Wn05oMldmCsgRnapjfbrf1vOO2h0+jo30bhudUXJ2bmDIsFBOO3c7D0jTWSZEcu0HH5Zb1YCqS9gP5mJFgDsSSe0y3GuCO6U10tX8M6MxuFyLAD+fe/03mi4vQfUUV5akh2pbIwP5ZqoTcDfZbkyv8A+FK3NL5KXdt74tiFVfnYkH6SbbfRgopK7MLW0XElsXFLVjE3/MakxT33A+/rH6LhBq1Fq1dM9BkfJafMV163JC/039bTX8aoFKS4MAVIBJW5YWOzfLy7+85ek4rUv5xTYEAkjY9Rbva4Nv1MPgrfJU4fwUpcUbpn1qMQXO+9rdPkPvNZodGUVV32GwPXfr/hjNPqxdrphb+YkWJsbAbfKdLTMCdvS5ub/wCd5MashktNSBv+944x2MSaFBtoR0JYEkyf8R9ZhpUW/wAb3PyVf9Sv2mutPOP4laktqKdMX8lMdBezMcj+gWY5X7Tr8SO2Vfjk7n8O9ABoAWA/NqO9rG1h5R+x+80B4TTuSg5RP81M43+Y6GHB9LytNRT+imgP/Va5/UmWDUl4qlRhlltNsrMlYDYrVHowxb7jb9plxxCtS1FYOuaF1xRGTKipJJv6rup+QmterMN4l4Ca2uWorFUKLk6PiwZRYW/SVmrROJpPk0Wt4atemVfzDzOCDbcA2II9zPOaXMqVeTvUS7MtI+VeYQx2PUm/0E9T4frxS6C9wAb+n+GZbw8dAKtT8Qca5rEUzvcIPS2wBJN7zGWKNo6sWVvHIiTwzpgQGSx2uFZjY/O8bxrw9pEoM607MtsTm3xEgDqfe/0nU1GoXI2NwCbH2nE8Ta4clV/qa5+Sj/uPtNJRiosp485yyRVh4BLE12ZjipxUHaxY3JH/AOR95srzK+C0w0wJ2LsW637AdfoZpqdW8tjVRMvJd5WyVVmQ4JRpLU1lWrY8qsFA6t56rgkC/wCvtNmjTzTjvDqlOpXdwVV3qhenmuxN/U7EfeUyuuUb+HBTbi3R6Xw4JUp501OOWPwkeYHv62v1uZBrdErgjoTsGBKsLehHT0lXwArHRh7sq1HYrTJuEAIBt8yCZ2NfplCljuS4372LDb5dJeKuKs5sq1m0mZh+BMpJpvkbEHmoHY3AsMhY7j19JRp+GKaB7adCXte1R8Wsct1NiQTv2+e06HFOI1aWsRFsUam7+YXOQHY9rS1puNggAriSARa5GxN/ft+srSItlGlwRjYsdlOyjyqN+yjYXHz+cj41Qpig6g3Pl3+RH16WnU4eH1RcEimqlSChOXxbqbgW6dRK3iPR0KSVQga4C9xbJvXue3fqZWSSi2a4W3kiYvwrxjkJqMul1Nm3uRlbbvv29oui02o4nX6laakEv/Ko6+1zta37WjtF4Hq1VFV2SnRqV8L3Jc2Nibd99vpPSdBoEoUlp0lwVfqSfUnuZXHDY6s+aOO1Hsk4Zw6lpqS06QsABv3Y2+I+8nOokDNIy06Uea227ZyvG+q/9KB/XVpj7Xb+0peE+GU6mhTMEk1HcMBgwIYAEW6brOtr+DrqAgcmyPngDjkcSBduw3M6CaBBSwXygoUBTy4jH+T7nf6yjj7mzo9WsSgu7Mr/AOC1BWJCOi0x5ShIzLEhjiCMRYbX9Ta00mhrvhuzHr3J2vtsZmeC16dTU1/xJdlWq6I+QVaRZ3Pxdd1TbsLH1moRhWpnlVlUtmqmrS8wxcpkMTYi6nrtIgqtopPJtVlbieqCg5IrixuCMbdBuVI2sf8ALTlUaumdtkdGAUXUq46dgRfYe/8AedWrwvUt3oahSLbEqSLX281untIafAN82V6LX3WxdDa4uGsOohSKULqzTSk7XysCQrIRcgXHQm/36ReE0NbXpCtTqUl5haysvUBiL3sbX32+Uh1Ou04UrXIxLCmDUVkUtkRsxFiSR2O8u6PTrSuKYanb/nb9Blbr7SqVys13Sx18lY6biKsTVZRTWxyphWLH06XHz+06vDqrMl263PXt7RGrswIJ2Pbr9PnJ9Oth6fKaJU+zGUth8IGLL0VJ7Ty/XadtRxUZI2Lai12BFkQgDb/pUz1AyCqmR3Jt6XtM5x2o3w5vTvjsQtfpENAywpAGwtAtLmBQq0TOfXoTttIHpAwDPVriYfipx1YP/wAhPW381+nc/tPUKuiB7TzjxhQw1Rtfqp2HYoCd+wmGX4O7w37pL8HbWnczg+KXsyr6J6ZfG1unyE1+n0+yn1AP3F47VcBp1Dc0gzEAXJI2HTpJknJUjPDkWOezK3DdFhRpDp5F+5F/7zpafTtLWk4Zb4zc+g2A+U6SUZqlRzyduyrR05mM/iVUtykG/lZiL2+J7Df/AOpnoYpTzH+IH5mtCehpUwCL72yt7HzGZZuqOzwv7L+kb3wrpeXotMvpRRvqwy/vOlXohlsfX9otKliqqOiqF+wt/aKzzVcI45u5NnJ4lwcviVVGK3+PYj5Oo229pR0mgYVSvJwwRbVCbi5LXAP83rtO+1aQvWklRlDTKm/U9bkDY+wlTimgp1Ee/V+p9xuOvuBJalaVKtfrIaTXJaLcWmjCeH+J1BrVoszGldmWmTdFfEtdR2N5v/xE80vhxOmdh+Zj72zKn6TfCrMsT4OrzF7018lzmRbyulSTI15scZY07i5G21jYg97jt8pZdrX+pPQf7D/aU9GpFRzY7imARvcDLt8zIOI6m5xAyIN7A7Kb7Fm9dpRyoukcHw9oq2pDVKSgIoChGZS2QYksFNwcsjuR2MtVtPX0u9SiVUkpkotfJi1s0xtvfa0i4L4efTgrUpCqtwRVFXBkHU7duu1r9vWdXTa9qLKebWAYkYl+bTHl2v5mIPXobTKKaZtOq4Kq+I8WtUV0N7kHsd+uSqB16X7STQcQWw5eqrUhZbgu1QA4nPZgyjzW/mM6lPjyPt+RW2W4Jsetz2NiPObewnJ1tTSl05mkqJ/xmL0lXYLgCSLklTctlt+9ryhJ9MzxtJ8nC8QcSqVdfoab1RVRawqI6qoyxTMElO4sP1mvpNsN+wPTfoO/p7TI1GQ62lyWflpQdmWouLc1kJBKsDZQCAMSOt5qBVCgX9Pp0F/26yMdpck5ZKUuEXRJUqbfWYri3ipnflaYm+xLg7kZAXHsCRvNLpaxwGXW5BPrv1/z1l1NN0VljcVbOjzIkp82E1MzsmNYRwv39/3/ANLQxlQMiEx5WNwgDCImMkwhhAI8JmfEPhD8TqFcuFQKoIsS11va3aarGJhKuKfZeGSUHcSjpOGqiqou2IAux3sBaWhREnCRwSWorZGqSRUjgkeBBAunUA7zzOnR/E8SNUuiqmoDlGaxdczYKCN7BRPSqiXBHS/cdROHp/C1FKxqWJbtewAv1sAB1mc4uVUdGHKsal+TrCpl03i8oyRbDtHZTQ5yq+mlarQtOkZG4gHFrLKNVDNC9ESBtIIJR5lxHhVWprlFFGqMHDEIB0ADXJPQb/qJsKmnZDZgQfQzQcO0yUvxDgDNgu/sqCw+V7zjVdTdgp8zEk7b7e8xitePs3zZfUr8EaS3TWTUtD6iWE002OcgC29ydgOl/wDLyvyfOxvfG62AxTYm526y/qBiF7eYG/y3/tOdU1QUutty7WFu1+sykrdM1XQ7W64U0yO1v8O1jKmh4slYkfDj0c7D5XG1/aWPwGYyc/UiU3egrWJxJ2HlNz8iPeaUZtjdboMnJKo67m7IjbEC1mtcWI9e8VdMSL2CNiwBQshUNa48rb7gfO0dW0FMkeexG4s9j+sranhFRrW1DkDp5v7yUqII04F+c9bJndqK0AHA+FdgQwO9wO4+0m4+rHTVcQSxpkALckna3va/94vB9JqU1FPJ80ubiwvYKe+xlxKah733sLjr/v1mMuOEa4/s4PBPD4FGm7rhUxuSRuxyyUnva3Qe871DLEZWy726SGtxRAbX+sWnqQ3Qy8caj0RObkyxlCIBCamZp4oEWGMAQrEwjwItpFAjwhjJLQxigR4Q5cltEtIAwJHWjrQkgbaLFhIAgMYwjzEIgDI0mOIjCIA0tGkx5EbjAGRRHYwxgDTQDDce1wSDb5iR0dGi/CoHqepPzJ6ydY60igR4xbR9oYyQQVtOHBDbg3/ac1uBD+ViN73O5+/Wdm0TCKJs5i0ayg2YN6E2/UGcfVJqA12oo97DIDEj19ZqmWREQQZdtOpAytn8/wDtvHUdGR5kDHsbC+80b0weoB+YvBUsAAAAOgAsBAM/k6uDmVPSxBI99vltLI5KknIXtbp2sP8ASddlkLaJCd1H2kOKbsm2jgVaHMPlXb1taWNHwkjtadtaQHQWjgskgpjRxJehLAv2hHWhaAJFtAQgBCEIAQhCAEIQgBCEIAWiERYSANKxuMkgRAIsYhSSFYWkAixhjJbRCsAjwihY+0W0AaBC0daFpIG4wIjhAiQCJhI2WTkRhEAgKwtJSsaVgEdo0iSWhjAI4to/GFoAy0I+0JYF2LARbQBLQtFhaANixbRRAGgQIjoWgDYR9oWgDIR9ohEAbFtFxiwBLRLR0IAy0S0ktC0AZaJaPtAiRQGYwtHYwtFAbaFo60S0kDYhj40yANiERxiSAMKxLR9oGARERLR8LQBoES0fEtJA20I6EkFoCEIQAi2hCALCEIAQhCAEIQgBCEIAQhCAEW8IQBIQhACEIQAhCEAQmJCEAQxIQgCGNIiwkMCQhCQBpES0ISQLEtCEICQhCSD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34" name="Picture 10" descr="http://t3.gstatic.com/images?q=tbn:ANd9GcQ1PfCErdr3bY1EqTZA-KwoN9RY8mFI6QuHzwdc5mC4fEZw3m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2602364" cy="1457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36" name="AutoShape 12" descr="data:image/jpeg;base64,/9j/4AAQSkZJRgABAQAAAQABAAD/2wCEAAkGBhQSERUUExQUFRUWGBsYFxgWGBgeGBkdHBccFxgYGBoaHCYeHRwjGhgXHy8gJCcpLCwsGB4xNTAqNSYrLCkBCQoKDgwOFw8PGiwcHBwpKSkpKSkpKSkpKSwpKSwpKSkpKSksKSkpKSwpKSwqKSksKSwpKSwsKSkpKSksKSksLv/AABEIAJwBRAMBIgACEQEDEQH/xAAcAAABBQEBAQAAAAAAAAAAAAAFAQMEBgcCAAj/xABBEAACAQIEBAQEAwYFAwMFAAABAgMAEQQSITEFBkFREyJhcTKBkaEHQrEUI1LB0fAVM2Jy4ZKi8UOCwhckRFOy/8QAGQEBAQEBAQEAAAAAAAAAAAAAAAECAwQF/8QAIxEBAQACAgIDAQADAQAAAAAAAAECESExAxJBUWETInGBBP/aAAwDAQACEQMRAD8A07LXsvrXV68QfStMkAsO9I1r0pW3Y17IP7NB6/r/AFr1qUJfvVR47+JOEwztH55XQlSsaiwI3BdtL37A1LlJ2LaT86QfIVlOP/GSY/5OHiQd5GZz9Fyr+tAsV+JPEH//ACMg7RJGv3C3+9Yvki6bmov3PyrpVPY187zcwYmT48RO/vK/6ZrV7DY+VDdJZVPdZHB+x1qf0o+huu30pLi9ri56XF/e29YQ3HMQ4s+InYessh/+VMRvZxa+fcWPmv0N9x9af0qN/Brq39/+KGclwYqXDXxOjAjI90Yuu/nyki/S+9FpMMVOtdJRw1ciltSn+7VR4nvSH60o9b0hG1Aprw60grwqhLa10Gt1rkHrSCg6vevEd714tevZaBSKW9cH+/7611f2ohM9CON/Evsf1ouKE8ZPmX2P61nLpYG2pQK6r1q4tEtXgK6paDkCltXQFeIoObV61cPi0X4nQe7D+tNtxWEf+on1q6D9qW1cJikIDB1s2gPQ+gJ3607loOLUtq6tXstBzavV1SUFh/v0r1/maShnMfMSYODxZM1r5fKAWGhN8pIuNO/Wu1qChUWJJAA3JIAHuToPrQTnnGYrC4bxcKiPZrSZlLWW3xAXF9bXOotRGXhuG4phUkjkZ4mF1yNYXIsQy/xAnW+ulUbh3H5uHD9h4niFWNmth5VMmdB+VmJXKYumrXXqLVm3fApXEee8dOMrYhwp3WMBB/2C/wB6AkHU7H2Pz/v1rQeeeU2RDO8SFFRy0uFUFZCRmiaVFYZAToXGg0OmtZD+xy5WfK4VSATroTsPnXP1WY2jZH/NeArjhHD55IvEy50zmPfzhgobr0sb/I0pPr9KxZqs0Q4bwx5vhAsNydh/faj8XAYF+ORyfRolH3Jqsx8PZ1BDD6eutdf4M38Q+lXG/jcx3ys0vD8KqsV8diAdFkhY/QLe1R8M2HfRMHJI+l8zgDT7fpVf/wAKYdaRsGw2J+dXLHf47+Lzzwb/AMZl/ts3JXH2w8TJNE0Vz5QpLAdtbEAW0qwy80eILKFB6EEN/wBpsfsa+eFxcy/mNh2Y1Kw3MUuxLH3N/wBantfp5cvJ75W/bd+D4tyGSW+dSLEgeZSNDcAA6g9B7USOlYtwznDEQ2Id7dm8y+1jr96sXC/xHctd2t3F88Z/9thIh/25h6VuZ67g0cH1pb+lRuFY5MSgkhZJAfiyuCU02I330t+lPvvtXXex64pRSE0gqo7y1yGpSwrm/ag8W0rw968FvSsKKX+9qXL9abNeaiOxQriw8y+x/WiY2oZxb4l9j+tZy6WB00oVSzEKo1JJsB7mqvjvxFgS4jV5T30VSfc62+VP/iBCTgna+iEMQFuT0HXQC9+tZOmJzSKpZY0ZrZjqQLaEr0FcWmg8P/EdjIPGRFj1uUDFvTdrU9xH8TUX/Khdv9TnKv0AJqgQwOyqwkw9iGbK0ih7Lvdb6HQ2G5qZw/FJErtLa1lIFsyMGOoPVWy3IPdSDa9axnPINYn8R3bo5P8ADGRGn1szt/21AxnPWKe9vDjB7As3/VIWP0t8qa4XzVh/DyNhI3IdWv5VOUHzLqbm46VLm4pw6Txh+yTRs7AwkH4bbqdbW1r0yYFts0ANj2ZizOxYm5PUmjHBOcJMM4ZFRmAIHiLmFyLXtca0X4nwPhkcgvJLEjQhxmYGz20F/Xt61E4QnD4jh8QMUPESYF4pF0K30IuNrXv71r1kc/VD5g5tlxMmaQKpsNEGUC21hfT/AJqwctY2bwo543BU4lYpkeUXANmDASHKMy5gNRqKk87R4HH4m+GkhjKRkkpbJJ1B8o0I1Bv6VUoZUw4ePN40c6ZGUeVg3xRuoNycjge4JHWpcZZvSzHTYnkUSeHfzWzDbzLe1xbTQ7iu71kDCXDGL9698pysGa1sxBVVPmU3FitaTyriWkw4zszOrsjltwQb5b9bAge9x0ry5TXDYvavV7LXqyDpN9qpX4r8LaXBgqdmII/3Lp91t86upNqTKG0YBgdCCND6EWrtemWM/hFxWbDSyoj+VoiXRr5I3BULIwI13IsN+tanxR0kWN8QokKkSIhQWDAWDtcEqNdgb96xzD41osRjCut5NbncRzhVQD2J+1WnFfiHh2Rn8UEjdTfNftY1y22suJ4tIwAzZVAsqL5VAtawA0tbpWU85coZbyYceVjdoxsPVB0/2/TtRLg3DcXM4xuLkaCA/wCWmW7uDtkU6KP9bfIGrzieXsJxHh7y4WYgrbMHOqkWOWQAaNfqNLVrVTdnTGOF3eJcKzeCpxHiNKwOVfJk1A109O9SOI4GKGTLBM00RUHMyFfPs2W+ttN7dfSusfgWibK+mtgRqD7WofJjY1uCTftlPa3pWN2oeXFyL5I2IN9h+Y7aUjS4vvLTOHxUbOLtcX1Hwt8jterlxrCRLD4sTPIm6kqQbEG6ubWBzi1+t66YeO2WwmXOqqkbYo7tJ9RRWDFnIM48wGvrbrQmXjLa2QA7ENe4qIeKy31CfT/mntHS4D0uIW21QMLIol8wJXQkA2uOoBsbe9q9GwdQw6/Y1CxBysKXGfDz5+OzmLvwbm0wYWbDeFGwl3dviXQDy/T70GVwW2q1fhMsM2JngZA6SYY6yBcysAM+W2wuxt1sBVEiwxE2bpfqfrarcbwzMtTloHK80MNpnxGUv5SqZvFiIPle1rOhAsRfS4rQYeYz4YM2WRWHkniIyueitf4WO2veqdztxnCS4PCiEoZVUB8q2YWRRYm2uvvVe5axk0DMPFiXN8UM7rZx/C69Cel7EVvjiJnbOcOWyYTGCRcwBG4IOhBG43+9PWqmx8aGEkCAgowzGK92UdWiY6ug7fELbWq2YfFLIgdGuDsRVssawz9ps5m1pVPraktXV9dKjoQ/36Ut65KmlC+9B4IDXgNTS6d6U++3egQNehnFV1X2P60SLUL4sfMvt/OsZ9EVHnPhU+KRIIfL/wCqznMF0OVUzAddTb2qtYDk2bD+LJivCljEZ/MWIb8uhF//ABRzm/i2Oww8XCv+73cbhQq6m1xVZk56xGLhdMQwC3stvLewJuTfpp9a5to34f4RsQ5LPhYo4ssf75YxnDFmCAstyw3zX0Ft6n8W/CvEyyu0IwbKdhHiRcjoSD1ND51khim8J4yZpklVsqjUqfERVOYABmAv/pqPy/zLaQyTrGyIujeHCHV7gqQyKraWY29KqJUHIAMpjilvKsLPaxIziwADCxBuTlJ6japPE+MYSAR4eVJJWSJM8mXDvmdhmk/zULaMcujflFWiVP2jBZYnaAyqDnAs/ezWsdRp7GqdzZw+EIkMbZpksZGIAU6bAAXBue9qQFOH8MwE2GedlXIFKhXjVJFN7ZlMbWsNdxuRVOMAixTxOMyqmVSEDNl3S1xYEg712YDlUXAUAABdPMAAxNt9Ruak4CJozmNyd7k3+tW0H+I8KwUBEbPBFN4UfiEmdWuyhz/lqUB2GgpzCcnxYqIt+0MYY1OV45yyq5tZSrxKdSbnXYVVeLYYv5wC73F9TfKAd9bHp0pzDYqWJEhTMI5FzyXJ1NhmW9tNQNtaCJFG+Fkzz+ZonNlLXZmBuD3tfW5rZOU5G/YcP4os/hjMLW6kgkdyLE+pNUvhfDjJ+8m8zEltQNz7+gAv6VbsJMdqzsHg9eqIHr1QF+N8YjwkLTS3yrsBuzH4VHqf61nn/wBRsSZBKCqoDfwgAVI7Fj5if9Vx7CrPzpw9cRJgIpb+C+K/eDa9omIGncg1kPFJDhppYCb+FI8d+4ViAfmLGu22MkrF+E+InkR1MUhIysbOGZgxBFrEE3sReonBMGuFaae0UvhpZUlQOhLncg9Qqtr3tRngmLwTYS8wRZQ7rnJAuNGF772zGuZYsKyNFGyqzqWuSQGABF7ny9dK5cytRrP4d8/wcThCMFjxCKM0eljbQNH6enSq5zLytLwmaTH4COSQObyReJ5ACbsGjyEuhNzowK9NKz7knDNBxCEDyywkuWJBQIFJJsN/r1raYcXeAM5aQMLosjXuDrme52PRR0t0rW9rpX8TyPBj4lxIjfCSm94p/wDKD5dL2YFluwIZewvtasM5j4RPhpmjxCnxBrmvcOOjK35h61vnEeLfmlcAbC5+gA/kKA8e4PFjI8ji+5Rhup7qf1Gx+43JtN6YYKu3J/OMkWHlgljWfCm2ZGHmjuQc6Ea2uu3exFqE8a5UfDtlzK3a1we+t+tulPcscAz4hFlbLGzKGKnzC7BQR7E317UlsvHZx8iHMnLmS8qSeIjqrRuB5XW2xPSRbbdbHrpVXNbHwTgmH/w94mMnnMgN9VDxya2AGhysp0HQ1SeaeW2zw+GFYyL5WHlEltAGBsA+lr/m0616PL/5/bH3x/6YeXV1Vd4XLZivQi/zH/Fc8QN67wWDYMGPlt0I17GvYxa+fM9Zad7dzTrhXF5YGzxOyMVKll3swswv7U5hp9d6jyYYCKJ86kuWugvmUKQBm/3ake1dwwm4HXQfWvf48Pd4vN4uOFk4ZiB4sjoLCOGWRATezLH5T8nOb5CgODw6yKuW7u17m5BU3633730XXUg1oXHuV4eHYvDQ52ImiKTM1tPGV4tOygkH5VlckLxPJE11ZCUYag6GxB+Yrn5cPXX6nhxsx1R/C8R8IeDiJA8OawKEGSBv447G1gd0vZhtY61beV+cZMBP4OIIdRYg3JR0Oqup7EWN+nWstkW1ahy3y9HjuGRviJGi/Z2I8ULcrGejf6QxDegzVz56dm04FY54hJAxKkdTc97En309LU2dDY6H71kPLXNE/CMU2Hn+AWva5UqdVkTvGw10219RWhcV5jd8skTArvYKDdSN+twBrdSNelT212DbH/zXsnWuUcEAjUEXHqDS36b1tHRt9qTSvXr1/SqFVvf6UF44xzL7H9aMW9TQnja+ZfY/rWM+limcyGWVkwsWQeMrly5sMqgAqDY6m/aqBwhRFJJEQAY7g3sbXNnHrqK0vjvBROoBYqVN1ZfiB9DVcwfI6xEkMzE6ktua5tAsWEzPHFCAod7DMSANCTc7jbpUccHWPEthpFVTcMcputwMwOvSxNXGbl9Stj9RoQRsQehoT/gaRuz+dnP5nNzTfAKtjlVQoYsbADv2qBif2jDrOow4nGIFze2ZDly2NxqNjpsasfLfLxCrOY2csLqRlsuttiwN/lRxkI3Vh7qakoy7gfKMmUGUEEm59PSjacrRn+MfOrnlHpXvDHpW5kM3aHC4d8QuKD+YXgcE9tRYfmzW36VH5X4a8qZnuBe6g/c1pM3Co3+JFPuKciwCrsAPapcgFw+A0AFEYcKfWp8cIGwpwLWQ3HFYUtO2FeoIvNuHeXD/ALv/ADImWaK3VkN7e5FxWCcwcWM+JmmIymR2YjtfpX0Pj4sylf0rOuPfh7HM+cFkY72FdbGaifhriRFhmYquZ5CQTa9lUDQkaak7Uf4jj0lILIJCNswuB79KA8R4YuDhU5hvkRdbk/ESfQfqRQ39sbRgxuNjc/ptU1upvRqCS2OmYEKT4t9Nxl+EdulH8H+I8IjVJWZXRVUlRmU2FtCNtAP0quPPG8zSg5CFyvHlOpIy51I3udwaB8WwSeJctlvvYZrfIGs/LTvmXmKTGYjMubKCBGovpbr7k61sHBOW8Zh8Ir4mF55ja0aaqt9jIVNy3dV07msu5Px74SHEYqJykoyxIQB8JBZ7g3HRB862r8MvxVTHIsGIITEgadFlt1Xs3p9K3sRuC43AcYhkgkiWHFxg3jAUOpUWzR7Flvup+dZPxdDgZ2SS+h8rAGzDoRfY33FbFz1+H2r4zARxLjPiuQwJI/NGVYBZD3IIPWonCuHf4phAeJYZUmCgmVSArXNiTockg1uvp0oaZin4gthyAIyymY4hAWFirg5l0vuP0pyT8UEmWOOXDqFTS4N/Le407gdaGc+ciNgZGaNxNhyfK6gAr/pdRt7jQ+m1U6u08uePyz6ytDw3AxMZJQ5KOCYnXVQQ3wyDddCB6G196rmNW11IsQK75K4xLDK+RyE8N2dfysFW9iO+mhGoq04TCYebDStGyujLmKuB4iMOxGqsO40IrN8OHl5x4vym7jfxUeFcPaWTKv5VZ2vsFRC7H6Ci3KGBM+PgTo0q/TMCfsDU3lXCEQY5oxncwLGAbZgHkGcj0yqRf1o3+DHDi3ESzqQIY2kN+mmUf/0fpXTw5XB13sx+M3EfE4lIoOiBUHpZbn7saF8X5ffH4YY+EXlS0WLXuwACTD/etr+o9aG818TE+LlkGud2O/rp9rVp/KWLOB5elxAyh5ZCVzAEG7CMAg7iwbSteXKWev1pbIx7C8Ckc+YEW6Wr6N5E4AicKKFdJUa49LFarHAvxX4bMgXFwiBxpfJnQ+zKMw9iPnUTnP8AFGJsI+E4eXcuMplAKKik6hb6kna+lq8s/HPic0D/ABO5ZlwaxRnM8KEjCzH4kU6nDyHqFOq+hPyG8nc2mFfCkPkudP4D3XupO4Gx2q68K54ReHjD8XjeRHjvG+UkyAEpla+okRlPm9Ad98xmxMbFsikqGORnH70JayoSNLAdqmWNl2zvfLeOD8QilhVoZEkVQFJU7G2xG49iKnFz2/v0rBuBYmdJ1bC5/Gv5QgJLf6WX8y9wdK+huH8OMkCO8fgyuoaRAScrEC4329BVmW1Rwb9q6BHU0kkLJow/59qQmtqVt6E8YPmX2P60U/X50N4vqy+1Zy6IGEVyY6ey0lq5NI0mGBGtRH4WvW9EylctATUBfgK2gQdrj7mp5FV2HEyxiyEW7EA/80+ONSjdFPtcfzoDRiB6D6U02CQ7qv0oaOPt1iPyb+op4ceXqkg+V/50Eg8Nj/ht7E1weFL0LD515OMxHqw91b+lPx41G2YUEU8L7OfmBXDcNbow+lEiw7j6ik8Qdx9aAUeHyd0+9eop4g7j616ghhK4bCqdSBUp4zf/AIqO5t3/AL/sV3RWuK8Kim4lw9ZVDRH9qBUgWJ8JMt/W1yPUVkeOYwySRE/A7J/0sV/lWt83CQxpLHfxcO4mQdTYWdR7qdutrVh/E+IGWWSQ6F3Zj7sS1vvWds1fuWONYUYO00YMiyMA5OtjZgNNdLmuMPi8MrAmMHNmy3RrG25JYVB5HxfhQM1h5n3PYADT70axXExKQGUN6WuPvUtWQJkaGVWjAVM19bHKTbrYUF4bgWjxkEQA8VXUq1wV+IEEj21+tWjFYliPKLD2/ltVew5/+/VrgN4q+Y+iG/8AO9Z+VbhgMZ4ivI7u65iT5iAzaXVQTZUGl7a/e0HiHEtPMVSNRoBYIo7AbVReF89RQp4MzFSCxUgFgRmJ1y3IOpG1VXnvnH9pKxwsfDW9zqMx9u1WUaZ4scynUOhFj10PQgjUGqDzX+H6xBpoWITcpvlv/CfzL6bj13qJyvx2XCiLOC0Ug8p7anyn07dq1yXgbfs2eXDyTBlDCFdQBoQZCup6eRde5Fd8bjZds38fPJQq4ANydLjTfS33tWi4Epg8PhXMERMkbiQrfzFZCpDf6vhP0q88v8cwOOz8OxuHjgm+FY8oRW3IMR3WTXa+vS+tUnm7hkuEYYaQlo42cxORZyGtdX6E+UG43rOGUx5q3onEsXHE4dYmQuAy2YZSGFwdtBbpXfJ/MHhtMsc4h8UZWUorXAvsxF1tc0F43x+GfC4YAkGINGzHY+YsgABzaAkXtQnhbmOVJFIZVcEEG47kEdL22IFem+eXKOfrYJ8xRBW8siN7Be3cKDRjGcfxmMwEOFSCJYoStrK5zZQQCDn1PmN1tft2oLz1gPCxcip8F86f7XUSL9mFSuQi8spg8R1zq5S38aqXAsf4spX3Ipbhl5OTeUgDjuF4iB7DwyRa+VVIQ22JZcoPfWrlyphQzQnESM+c5D5kAAZirAWYkWBBFgNqqXG8U8khzEn+9dKsvLeIT9jxIYqrJkljJtvmysBf0YH5Cs4euPkq3mdPc5sRCkWt4JpoiSb6eRh8s3ifeqnhQdqM8z8TWaedkOdWYSnICQt0u5NtgGYjXtVfj4kAfKOnxN/IVw82ftksg3guINA4kRrFfWwPcG1fQfAOac+Filclb7hhdmAFrrZtBfYnUgbCvmnhHD2x2JSJScu7E7ADUn6Vs2aPDwi5yxxLbXoBXGcNyLnj+Yw62jAvrbOOvQjp9TUDg3EWlQ57Z1OU6WJ0FmIJNr67aVW8DxRJNVa9HOES5s53sQnzAzWPsGU/MVqXkowB7D3ofxNfMPapYIqJjxqNKufSRCtSNpQfm3iz4eHNHuTa5BIH8qzXFceLN55WYn1P6Vxaa2mPjJsJEJ2sGF6k3FYvh+JqjBlfKw2J0/WiT8aecZWa5P5mY5QPYWA9zVnI0bG8egi+KRfYG5+1DZOfMKB8TE9gv9aoUHKWJlaRVAzJc5SwBNt7Am+2vr86iyco40FB4DnxBdMtmzDra3au88XG0t4XuX8R4/yRO3uwH9a7wvPBkICxC5OgzEn9Ky1sDMvxK41sSQQL9vepmBxLxkMCQQQfprW54dufLZsZjmgh8WaNk1tlyt8vNqL/AEqHBzfhmFzJl2uGBFrm3S4tc1WuY/xRmxeGMJiVblTmBN/Kb7etVDguM/fpnayl1DnsuYZt/S9P467XdbbFKrAFSCD1B0pwLVX4Ki4PHYjDSyDWwivYXG6kdNQdfarJg8Wsi3U3sSp9CDYivPYtO5a9XVeqCa6npTDg79KlEVwQD/etdmgniGHDqR+lZtxn8O0kcsrFSd9NDWsNANaiy4AHf7VLBm0HJ2RQAVsB6/pUjG5cHHmbzMTYDTU/061e24dYafeqpxPgaYjieChmv4LCZiAbZiq3AuPlTWmVRk4lI/mLewHwj0tUGZo3nSVWWMxj96jaZrBv3inbUNsbbda44tGcNPNh2N/CkZL9wD5T81IPzoryc2HkEwnUErlZG6jcML9vh0qZcsztXOP4VCoe9u1ut9qEYTh+ZScsptqcq+UDuT0+lX/F/smbUxm7AC5B16AW2rycTjhWSNbBWOoH0rMmnQ1wHGthYpJFsGhVFjOjA5iS+YEWIyD71oX4Yfi4mKVcPi8sc2yNoqSdgOit6VmODdZWaPYOp+I2udrAnrYmq/JgDD5JcysNVtax7G/b1FZmWlk2+h+d/wAOIcU37QsMbYhRpmLqr9s5jINxbRun6VXlvikuLV8JxfCnKjiJZ7XKsfhjcXzMLEWcX9e9HeUePYiTC4VWYhvCy2NmMnaRiwuoCgnfv2ojiMQsbFlu0hFjKb366Rg6KNTqNTW9jJ+ffwbfDAzYU50F80JI8VQDuoBOZevcVmkOIZDdSQf73r6PlluddT26/XeqDztyEsxM0FlkOrDZXPU+jfr702M6xXH5ZWDSMGICrcjooCqPkABUjAcbeF1kjkZHU3VksCDTOK4HJGpLjLbcWN79tvf6UPAt3p2mkifiDkm7E+tNLiT11PrSRR5jYAk9AKWaNkYqwsRuKBwY1/NYkZhlNjYEb2PcelEODcGMmp81zYIt8xO9x6a70JrT+UFTxWIIuEjEev5Spvl9SRb696zfoGuUeXVwqWAGdtXP6KD2HX19qrnPvMSSTLhA4Eam8zX0zAaLf0P3t2o7zfzP+ywhItZ5NEA3UdXI/SqXy1ya87HxAwa9wxsQe98361AuK40IYG8LEfvDouU3O+tz0Fr7mpHIHN8uEZ3JzxO4zxk3uerC+oa1tetqt68sQYaJ2IjMy3Zcqiy6ar65hcG/eswxCiOeVE+C919AdQPkDatYpl0+mcPOrqGQ3VgGUjYgi4P0qJjV1HtVf/DTGmThsN90Z0HsrXH2a3yqxYvp7E71rLoigcwY045psJECvhFSznbQ6i39azUBkxOVAC6Puep219K07ivMWHTFxhFzNKAHZdBlubEi3mPr2qscQ4BHBiJncmzeePzLfXXKQRe3reuTQbiMIYHEWIw6Z187anMQw08wNrDTbtUPC8VaK5QWJRlY2BBzaEEdrfyrvm0yPLE8iyIxiVRmGjAEhSv/ALbX9b1c+H4CHFYFYAwikCgZiLm4N9e4PpV6Ge4bjOIzmTNJbZit9rWsSNtKOx814qJEdcSLR/Ap1IvuNRrRXDckJhY5GxGIQEg2SPNqOlybaelqD4LFSRZmiQOqEEFhdUzHKGrXtQbwv4jg4SUPZmaQMfKMvuKSL8RYpJvHbCI6IoVhp1GW9QOd+AJEBISGeU+bSwBtrYKAN9Ka5R5Zhlim8YyRsi59OqgX1U720I966f2uk0nLzNgPCkDYeRJC2ZDY2t/DevYnCYNipjDlnW+UHUHpcfyquf4o0iOS7lGsGDHcA3WnsVwHEGNsQ2iOo1t02HtsKTyfZoYl4kcdLF4hQGJVjDny+IF+HxCToel6uXLXGUdVSFLa6ouyjuTsKyHhfBWlbQm4rXvw34fHHhyUU5y1nYne21vSx/Ws3OVjLD2W8V6vUtc29JjC9x/OkAI60pQ/+a9b+7fauwQ6+h9qaePr0p62u5HvTMh0oGZPlVS5vd08LFRglsM+e2uqEZX+VqtZjofxXBlkIB30+R3HapehhvN/GlxOMmmW4WRgRffRFXX/AKal8jyL40hdA4CDRgCL5wQbHToal8b/AA9lDlorZT+W+1d8H5cmhQizAt8WnbbX6/WsxnQ5xDGRMoUoAL3AAtb2ttQyYLayr/L/AM0W4dwZifMNPUn+mtTp8JHFGXk8qjrbe52Hqe1X12u1FxWCY6mw9h/Wh/E9XXNdiIkA1Ohyix+WulWZ8fmOZUUL0DXJI9T/AEoPx/h3isksALf/ALYxbNHY6ablCPzW6HapcNEy5aBwPjgimyyMFJiVBc6eWxYXOwNlPqFqdzLzKMPA8lwzAHKL3ufW3Qb3qhczcLeSJ2Uk2AOW+4B6ewv96oXjHa5t2ubfSsyNLPwjn2ZJzJK5kViMy/wjug2Fu3WtVwPEUnjV0YEML+h/vtWNYOOLwWUjxDe+ZfKV0tpcX+1qLcu8f/ZwsTZ1e5tfRSNx63v6UqND4zwyIxyFlF8jXPpY6H096xPDQl2VV3Ogq0c385zy3h0jQgZst7t6E9vQUH5aw95C5sFUEX03Pb5Xqya5UU4LwYRrmcDPfv8ACNrb21qZieXopbnVXIHmB0Fh2/Wu1xSA6trTpx6jasbRVsZgfDkyPGc2VbeHqG6Ftdde3ejWF5XllyZ08FAQWkdv3lh0VAdD7/WvYlPFZWBYFeovqL3sfS9Ho8z6yfr/AM1rsEcOMLA2ZEBe1gzXd7Wt/elSl43n2LJ/qCgk+gzafY0xhsUqDyAa/wAI3+dMTOx2Qk1fU2rvOPFWjcZHlYMv53+E7NooCm4120qpYJHllAALO5sANz0Aq94jgplNnGna360R5b5WSCTMl/U9bdge1WC78qcL/ZMLFCdWUEuQdCzHM3yG3yqdxIB0Km/mBHbfTpTODxJtbT5705jb6e1MukilYzh74eZsY7+J5cr+QA6aDb00uLXpeF8Fjxd8RK4aTpGGBSPTyhrbt1teoPP+OxFljjB8Ngc+W9yb7H0qHyorYeNhrmcgm/SwtXNpYMdy28oGeSJsp0JzX9aAc1cF/ZxHIGUqJFzhAwNu+5HTfTcUUfESHrSrxYBMksYkX10P1FBXefcesqo0d8p0v30qbwjjJw3DhJGi/FaTOt8wOitoQSLi3zqHzJjMMYVWNZAVbQNbKBrsdz7VJ4BLltFKQ8bJsdcofdflow7GrpBKfDPjcDG0loZEYMCbhbdxbUaWI9qiz8SVpAplzMU8OSUAgsMpUkgX1rjiPGVMi4aV7RoVXyG5fQWBI2FrXo1+y4PKF8NbDsSD9b3ppWYYrhcieUC4vbQNr66ir5wfmaJIEw2LQlWXJ6fUag+ooikWEFyVP/W363qpcc4XNh38Ug+Erq8WYE5gTfUgaW9e9BbI+E4Lh95GaSTNcqr2ygdtALn1NWrl7GCWBZFUIGuQBtas945jhijBcWR2F/bS+vtWjcJjjSJViIKKLLbUfWookHr1M5q9VQVzaele+V66IHrXr9K7I5Kaaae9NOPnT1qbt6WPSgafbufvTLKT6f1qXk7/AGpt4xVAfFYK+33qMOHn0+9HTF6dKiyxW6GogPJhwP51WeY8E2LxeDwcbBBIXdmI0AXrbrZQbe9XWZPQ1V+NYoYfGYPFfljdo5COgcW+2tEqkcQhfDTS4eXR4mKm2x6qw9CpBHvS8FwAxOICgkNlYrYgXtY2ufS9SfxWxitxAsp+KKIkjYnLYH/pC0E5UxB/bIrNl1IvobAo3Q6VO2darQYeVFC5ZZGC63Aa7G/TN0HtUOXlHBLJfJdbbE0vFY1KFRNOzHqHttvYIANfaq5jZJmsMxAAtvr2971zuNjps1x7lONSXw8gQ/wE6fI9PnQYcNIu8j5pNMoXX5k2t32oiOHuTdrn3qScKx2HSpyAGJwTSa2JPQ/1qRhOGGMWbqb0bg4W25vU1eFE701QDTDi+gqZFDpa1GIOEAUQTh4HSrMUA8JhG7Worh8B3v7aVOjw/pUhYPSrJBHEdhtap+EiFta6iwxqZBha0Gf2cdqmYOIDbWuo8ON9qfTDUEqDDf30p3GR7Vymm4rufWpl0s7D5sMD0FQm4SvYUXMdIIq5qCnhgqNiOB5hVhaCm/CoKRxLk/OtrfShz8nyqhC3B6VpPhVwYqsoynA8nSq15F2N6LHhzDcVoGQdqQ4cHoKooBwPpRCDjU0S5dGXbKRparY3D1PQUy/BENZFB5m4mvgp+5RGzaFb7AagLsNasXJ/ljNnLKcp9M2Xz5fS9h8jRLG8oxygBtgb0SwfCFjUKNANqqFVzXqljDCvVFGtO4pA1hTrRC30plq7o5e/e/S1c39a7ddaaUXOtB34nc1wCfl966lFh8q4G3zNArKfX503LHf09qeC3PXao2a+vpTYjsP+etAeYOHLJE6uNGHTQg9CD3B1qxMBfYUxKgNwdqlR89cY4fJE5Di9tLjr2+1TOWMCfE8R1OUA5fUnT6AXrYcfwSF/iQH5DvQ0cCiS+UEe1TRpWlw7OQPhHpv9aJQ8COl9qLxcPS97VNaIU0K/JwoDcV1HhQOlHlgW+1KsA7UNgy4X0p6PC60ZEYrhUHYUVAGGHWlXC3P93/5qWEBJp9UANrURHXB6bU4mCqbewruMX1NNCPDhjfanRhe+n6U6op5RpRTMcFvenUi9TS4ZATrUmJBe1aRxHBr0rrEJtT4HSm8StiPas5dLEUiltStSGuSkpMlKKcFA2Urkx09XjQMeDSeDT1q9VDXhUojp4UtqgayUuWnK9QcgV6nKWqP/2Q=="/>
          <p:cNvSpPr>
            <a:spLocks noChangeAspect="1" noChangeArrowheads="1"/>
          </p:cNvSpPr>
          <p:nvPr/>
        </p:nvSpPr>
        <p:spPr bwMode="auto">
          <a:xfrm>
            <a:off x="0" y="-708025"/>
            <a:ext cx="3086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8" name="AutoShape 14" descr="data:image/jpeg;base64,/9j/4AAQSkZJRgABAQAAAQABAAD/2wCEAAkGBhQSERUUExQUFRUWGBsYFxgWGBgeGBkdHBccFxgYGBoaHCYeHRwjGhgXHy8gJCcpLCwsGB4xNTAqNSYrLCkBCQoKDgwOFw8PGiwcHBwpKSkpKSkpKSkpKSwpKSwpKSkpKSksKSkpKSwpKSwqKSksKSwpKSwsKSkpKSksKSksLv/AABEIAJwBRAMBIgACEQEDEQH/xAAcAAABBQEBAQAAAAAAAAAAAAAFAQMEBgcCAAj/xABBEAACAQIEBAQEAwYFAwMFAAABAgMAEQQSITEFBkFREyJhcTKBkaEHQrEUI1LB0fAVM2Jy4ZKi8UOCwhckRFOy/8QAGQEBAQEBAQEAAAAAAAAAAAAAAAECAwQF/8QAIxEBAQACAgIDAQADAQAAAAAAAAECESExAxJBUWETInGBBP/aAAwDAQACEQMRAD8A07LXsvrXV68QfStMkAsO9I1r0pW3Y17IP7NB6/r/AFr1qUJfvVR47+JOEwztH55XQlSsaiwI3BdtL37A1LlJ2LaT86QfIVlOP/GSY/5OHiQd5GZz9Fyr+tAsV+JPEH//ACMg7RJGv3C3+9Yvki6bmov3PyrpVPY187zcwYmT48RO/vK/6ZrV7DY+VDdJZVPdZHB+x1qf0o+huu30pLi9ri56XF/e29YQ3HMQ4s+InYessh/+VMRvZxa+fcWPmv0N9x9af0qN/Brq39/+KGclwYqXDXxOjAjI90Yuu/nyki/S+9FpMMVOtdJRw1ciltSn+7VR4nvSH60o9b0hG1Aprw60grwqhLa10Gt1rkHrSCg6vevEd714tevZaBSKW9cH+/7611f2ohM9CON/Evsf1ouKE8ZPmX2P61nLpYG2pQK6r1q4tEtXgK6paDkCltXQFeIoObV61cPi0X4nQe7D+tNtxWEf+on1q6D9qW1cJikIDB1s2gPQ+gJ3607loOLUtq6tXstBzavV1SUFh/v0r1/maShnMfMSYODxZM1r5fKAWGhN8pIuNO/Wu1qChUWJJAA3JIAHuToPrQTnnGYrC4bxcKiPZrSZlLWW3xAXF9bXOotRGXhuG4phUkjkZ4mF1yNYXIsQy/xAnW+ulUbh3H5uHD9h4niFWNmth5VMmdB+VmJXKYumrXXqLVm3fApXEee8dOMrYhwp3WMBB/2C/wB6AkHU7H2Pz/v1rQeeeU2RDO8SFFRy0uFUFZCRmiaVFYZAToXGg0OmtZD+xy5WfK4VSATroTsPnXP1WY2jZH/NeArjhHD55IvEy50zmPfzhgobr0sb/I0pPr9KxZqs0Q4bwx5vhAsNydh/faj8XAYF+ORyfRolH3Jqsx8PZ1BDD6eutdf4M38Q+lXG/jcx3ys0vD8KqsV8diAdFkhY/QLe1R8M2HfRMHJI+l8zgDT7fpVf/wAKYdaRsGw2J+dXLHf47+Lzzwb/AMZl/ts3JXH2w8TJNE0Vz5QpLAdtbEAW0qwy80eILKFB6EEN/wBpsfsa+eFxcy/mNh2Y1Kw3MUuxLH3N/wBantfp5cvJ75W/bd+D4tyGSW+dSLEgeZSNDcAA6g9B7USOlYtwznDEQ2Id7dm8y+1jr96sXC/xHctd2t3F88Z/9thIh/25h6VuZ67g0cH1pb+lRuFY5MSgkhZJAfiyuCU02I330t+lPvvtXXex64pRSE0gqo7y1yGpSwrm/ag8W0rw968FvSsKKX+9qXL9abNeaiOxQriw8y+x/WiY2oZxb4l9j+tZy6WB00oVSzEKo1JJsB7mqvjvxFgS4jV5T30VSfc62+VP/iBCTgna+iEMQFuT0HXQC9+tZOmJzSKpZY0ZrZjqQLaEr0FcWmg8P/EdjIPGRFj1uUDFvTdrU9xH8TUX/Khdv9TnKv0AJqgQwOyqwkw9iGbK0ih7Lvdb6HQ2G5qZw/FJErtLa1lIFsyMGOoPVWy3IPdSDa9axnPINYn8R3bo5P8ADGRGn1szt/21AxnPWKe9vDjB7As3/VIWP0t8qa4XzVh/DyNhI3IdWv5VOUHzLqbm46VLm4pw6Txh+yTRs7AwkH4bbqdbW1r0yYFts0ANj2ZizOxYm5PUmjHBOcJMM4ZFRmAIHiLmFyLXtca0X4nwPhkcgvJLEjQhxmYGz20F/Xt61E4QnD4jh8QMUPESYF4pF0K30IuNrXv71r1kc/VD5g5tlxMmaQKpsNEGUC21hfT/AJqwctY2bwo543BU4lYpkeUXANmDASHKMy5gNRqKk87R4HH4m+GkhjKRkkpbJJ1B8o0I1Bv6VUoZUw4ePN40c6ZGUeVg3xRuoNycjge4JHWpcZZvSzHTYnkUSeHfzWzDbzLe1xbTQ7iu71kDCXDGL9698pysGa1sxBVVPmU3FitaTyriWkw4zszOrsjltwQb5b9bAge9x0ry5TXDYvavV7LXqyDpN9qpX4r8LaXBgqdmII/3Lp91t86upNqTKG0YBgdCCND6EWrtemWM/hFxWbDSyoj+VoiXRr5I3BULIwI13IsN+tanxR0kWN8QokKkSIhQWDAWDtcEqNdgb96xzD41osRjCut5NbncRzhVQD2J+1WnFfiHh2Rn8UEjdTfNftY1y22suJ4tIwAzZVAsqL5VAtawA0tbpWU85coZbyYceVjdoxsPVB0/2/TtRLg3DcXM4xuLkaCA/wCWmW7uDtkU6KP9bfIGrzieXsJxHh7y4WYgrbMHOqkWOWQAaNfqNLVrVTdnTGOF3eJcKzeCpxHiNKwOVfJk1A109O9SOI4GKGTLBM00RUHMyFfPs2W+ttN7dfSusfgWibK+mtgRqD7WofJjY1uCTftlPa3pWN2oeXFyL5I2IN9h+Y7aUjS4vvLTOHxUbOLtcX1Hwt8jterlxrCRLD4sTPIm6kqQbEG6ubWBzi1+t66YeO2WwmXOqqkbYo7tJ9RRWDFnIM48wGvrbrQmXjLa2QA7ENe4qIeKy31CfT/mntHS4D0uIW21QMLIol8wJXQkA2uOoBsbe9q9GwdQw6/Y1CxBysKXGfDz5+OzmLvwbm0wYWbDeFGwl3dviXQDy/T70GVwW2q1fhMsM2JngZA6SYY6yBcysAM+W2wuxt1sBVEiwxE2bpfqfrarcbwzMtTloHK80MNpnxGUv5SqZvFiIPle1rOhAsRfS4rQYeYz4YM2WRWHkniIyueitf4WO2veqdztxnCS4PCiEoZVUB8q2YWRRYm2uvvVe5axk0DMPFiXN8UM7rZx/C69Cel7EVvjiJnbOcOWyYTGCRcwBG4IOhBG43+9PWqmx8aGEkCAgowzGK92UdWiY6ug7fELbWq2YfFLIgdGuDsRVssawz9ps5m1pVPraktXV9dKjoQ/36Ut65KmlC+9B4IDXgNTS6d6U++3egQNehnFV1X2P60SLUL4sfMvt/OsZ9EVHnPhU+KRIIfL/wCqznMF0OVUzAddTb2qtYDk2bD+LJivCljEZ/MWIb8uhF//ABRzm/i2Oww8XCv+73cbhQq6m1xVZk56xGLhdMQwC3stvLewJuTfpp9a5to34f4RsQ5LPhYo4ssf75YxnDFmCAstyw3zX0Ft6n8W/CvEyyu0IwbKdhHiRcjoSD1ND51khim8J4yZpklVsqjUqfERVOYABmAv/pqPy/zLaQyTrGyIujeHCHV7gqQyKraWY29KqJUHIAMpjilvKsLPaxIziwADCxBuTlJ6japPE+MYSAR4eVJJWSJM8mXDvmdhmk/zULaMcujflFWiVP2jBZYnaAyqDnAs/ezWsdRp7GqdzZw+EIkMbZpksZGIAU6bAAXBue9qQFOH8MwE2GedlXIFKhXjVJFN7ZlMbWsNdxuRVOMAixTxOMyqmVSEDNl3S1xYEg712YDlUXAUAABdPMAAxNt9Ruak4CJozmNyd7k3+tW0H+I8KwUBEbPBFN4UfiEmdWuyhz/lqUB2GgpzCcnxYqIt+0MYY1OV45yyq5tZSrxKdSbnXYVVeLYYv5wC73F9TfKAd9bHp0pzDYqWJEhTMI5FzyXJ1NhmW9tNQNtaCJFG+Fkzz+ZonNlLXZmBuD3tfW5rZOU5G/YcP4os/hjMLW6kgkdyLE+pNUvhfDjJ+8m8zEltQNz7+gAv6VbsJMdqzsHg9eqIHr1QF+N8YjwkLTS3yrsBuzH4VHqf61nn/wBRsSZBKCqoDfwgAVI7Fj5if9Vx7CrPzpw9cRJgIpb+C+K/eDa9omIGncg1kPFJDhppYCb+FI8d+4ViAfmLGu22MkrF+E+InkR1MUhIysbOGZgxBFrEE3sReonBMGuFaae0UvhpZUlQOhLncg9Qqtr3tRngmLwTYS8wRZQ7rnJAuNGF772zGuZYsKyNFGyqzqWuSQGABF7ny9dK5cytRrP4d8/wcThCMFjxCKM0eljbQNH6enSq5zLytLwmaTH4COSQObyReJ5ACbsGjyEuhNzowK9NKz7knDNBxCEDyywkuWJBQIFJJsN/r1raYcXeAM5aQMLosjXuDrme52PRR0t0rW9rpX8TyPBj4lxIjfCSm94p/wDKD5dL2YFluwIZewvtasM5j4RPhpmjxCnxBrmvcOOjK35h61vnEeLfmlcAbC5+gA/kKA8e4PFjI8ji+5Rhup7qf1Gx+43JtN6YYKu3J/OMkWHlgljWfCm2ZGHmjuQc6Ea2uu3exFqE8a5UfDtlzK3a1we+t+tulPcscAz4hFlbLGzKGKnzC7BQR7E317UlsvHZx8iHMnLmS8qSeIjqrRuB5XW2xPSRbbdbHrpVXNbHwTgmH/w94mMnnMgN9VDxya2AGhysp0HQ1SeaeW2zw+GFYyL5WHlEltAGBsA+lr/m0616PL/5/bH3x/6YeXV1Vd4XLZivQi/zH/Fc8QN67wWDYMGPlt0I17GvYxa+fM9Zad7dzTrhXF5YGzxOyMVKll3swswv7U5hp9d6jyYYCKJ86kuWugvmUKQBm/3ake1dwwm4HXQfWvf48Pd4vN4uOFk4ZiB4sjoLCOGWRATezLH5T8nOb5CgODw6yKuW7u17m5BU3633730XXUg1oXHuV4eHYvDQ52ImiKTM1tPGV4tOygkH5VlckLxPJE11ZCUYag6GxB+Yrn5cPXX6nhxsx1R/C8R8IeDiJA8OawKEGSBv447G1gd0vZhtY61beV+cZMBP4OIIdRYg3JR0Oqup7EWN+nWstkW1ahy3y9HjuGRviJGi/Z2I8ULcrGejf6QxDegzVz56dm04FY54hJAxKkdTc97En309LU2dDY6H71kPLXNE/CMU2Hn+AWva5UqdVkTvGw10219RWhcV5jd8skTArvYKDdSN+twBrdSNelT212DbH/zXsnWuUcEAjUEXHqDS36b1tHRt9qTSvXr1/SqFVvf6UF44xzL7H9aMW9TQnja+ZfY/rWM+limcyGWVkwsWQeMrly5sMqgAqDY6m/aqBwhRFJJEQAY7g3sbXNnHrqK0vjvBROoBYqVN1ZfiB9DVcwfI6xEkMzE6ktua5tAsWEzPHFCAod7DMSANCTc7jbpUccHWPEthpFVTcMcputwMwOvSxNXGbl9Stj9RoQRsQehoT/gaRuz+dnP5nNzTfAKtjlVQoYsbADv2qBif2jDrOow4nGIFze2ZDly2NxqNjpsasfLfLxCrOY2csLqRlsuttiwN/lRxkI3Vh7qakoy7gfKMmUGUEEm59PSjacrRn+MfOrnlHpXvDHpW5kM3aHC4d8QuKD+YXgcE9tRYfmzW36VH5X4a8qZnuBe6g/c1pM3Co3+JFPuKciwCrsAPapcgFw+A0AFEYcKfWp8cIGwpwLWQ3HFYUtO2FeoIvNuHeXD/ALv/ADImWaK3VkN7e5FxWCcwcWM+JmmIymR2YjtfpX0Pj4sylf0rOuPfh7HM+cFkY72FdbGaifhriRFhmYquZ5CQTa9lUDQkaak7Uf4jj0lILIJCNswuB79KA8R4YuDhU5hvkRdbk/ESfQfqRQ39sbRgxuNjc/ptU1upvRqCS2OmYEKT4t9Nxl+EdulH8H+I8IjVJWZXRVUlRmU2FtCNtAP0quPPG8zSg5CFyvHlOpIy51I3udwaB8WwSeJctlvvYZrfIGs/LTvmXmKTGYjMubKCBGovpbr7k61sHBOW8Zh8Ir4mF55ja0aaqt9jIVNy3dV07msu5Px74SHEYqJykoyxIQB8JBZ7g3HRB862r8MvxVTHIsGIITEgadFlt1Xs3p9K3sRuC43AcYhkgkiWHFxg3jAUOpUWzR7Flvup+dZPxdDgZ2SS+h8rAGzDoRfY33FbFz1+H2r4zARxLjPiuQwJI/NGVYBZD3IIPWonCuHf4phAeJYZUmCgmVSArXNiTockg1uvp0oaZin4gthyAIyymY4hAWFirg5l0vuP0pyT8UEmWOOXDqFTS4N/Le407gdaGc+ciNgZGaNxNhyfK6gAr/pdRt7jQ+m1U6u08uePyz6ytDw3AxMZJQ5KOCYnXVQQ3wyDddCB6G196rmNW11IsQK75K4xLDK+RyE8N2dfysFW9iO+mhGoq04TCYebDStGyujLmKuB4iMOxGqsO40IrN8OHl5x4vym7jfxUeFcPaWTKv5VZ2vsFRC7H6Ci3KGBM+PgTo0q/TMCfsDU3lXCEQY5oxncwLGAbZgHkGcj0yqRf1o3+DHDi3ESzqQIY2kN+mmUf/0fpXTw5XB13sx+M3EfE4lIoOiBUHpZbn7saF8X5ffH4YY+EXlS0WLXuwACTD/etr+o9aG818TE+LlkGud2O/rp9rVp/KWLOB5elxAyh5ZCVzAEG7CMAg7iwbSteXKWev1pbIx7C8Ckc+YEW6Wr6N5E4AicKKFdJUa49LFarHAvxX4bMgXFwiBxpfJnQ+zKMw9iPnUTnP8AFGJsI+E4eXcuMplAKKik6hb6kna+lq8s/HPic0D/ABO5ZlwaxRnM8KEjCzH4kU6nDyHqFOq+hPyG8nc2mFfCkPkudP4D3XupO4Gx2q68K54ReHjD8XjeRHjvG+UkyAEpla+okRlPm9Ad98xmxMbFsikqGORnH70JayoSNLAdqmWNl2zvfLeOD8QilhVoZEkVQFJU7G2xG49iKnFz2/v0rBuBYmdJ1bC5/Gv5QgJLf6WX8y9wdK+huH8OMkCO8fgyuoaRAScrEC4329BVmW1Rwb9q6BHU0kkLJow/59qQmtqVt6E8YPmX2P60U/X50N4vqy+1Zy6IGEVyY6ey0lq5NI0mGBGtRH4WvW9EylctATUBfgK2gQdrj7mp5FV2HEyxiyEW7EA/80+ONSjdFPtcfzoDRiB6D6U02CQ7qv0oaOPt1iPyb+op4ceXqkg+V/50Eg8Nj/ht7E1weFL0LD515OMxHqw91b+lPx41G2YUEU8L7OfmBXDcNbow+lEiw7j6ik8Qdx9aAUeHyd0+9eop4g7j616ghhK4bCqdSBUp4zf/AIqO5t3/AL/sV3RWuK8Kim4lw9ZVDRH9qBUgWJ8JMt/W1yPUVkeOYwySRE/A7J/0sV/lWt83CQxpLHfxcO4mQdTYWdR7qdutrVh/E+IGWWSQ6F3Zj7sS1vvWds1fuWONYUYO00YMiyMA5OtjZgNNdLmuMPi8MrAmMHNmy3RrG25JYVB5HxfhQM1h5n3PYADT70axXExKQGUN6WuPvUtWQJkaGVWjAVM19bHKTbrYUF4bgWjxkEQA8VXUq1wV+IEEj21+tWjFYliPKLD2/ltVew5/+/VrgN4q+Y+iG/8AO9Z+VbhgMZ4ivI7u65iT5iAzaXVQTZUGl7a/e0HiHEtPMVSNRoBYIo7AbVReF89RQp4MzFSCxUgFgRmJ1y3IOpG1VXnvnH9pKxwsfDW9zqMx9u1WUaZ4scynUOhFj10PQgjUGqDzX+H6xBpoWITcpvlv/CfzL6bj13qJyvx2XCiLOC0Ug8p7anyn07dq1yXgbfs2eXDyTBlDCFdQBoQZCup6eRde5Fd8bjZds38fPJQq4ANydLjTfS33tWi4Epg8PhXMERMkbiQrfzFZCpDf6vhP0q88v8cwOOz8OxuHjgm+FY8oRW3IMR3WTXa+vS+tUnm7hkuEYYaQlo42cxORZyGtdX6E+UG43rOGUx5q3onEsXHE4dYmQuAy2YZSGFwdtBbpXfJ/MHhtMsc4h8UZWUorXAvsxF1tc0F43x+GfC4YAkGINGzHY+YsgABzaAkXtQnhbmOVJFIZVcEEG47kEdL22IFem+eXKOfrYJ8xRBW8siN7Be3cKDRjGcfxmMwEOFSCJYoStrK5zZQQCDn1PmN1tft2oLz1gPCxcip8F86f7XUSL9mFSuQi8spg8R1zq5S38aqXAsf4spX3Ipbhl5OTeUgDjuF4iB7DwyRa+VVIQ22JZcoPfWrlyphQzQnESM+c5D5kAAZirAWYkWBBFgNqqXG8U8khzEn+9dKsvLeIT9jxIYqrJkljJtvmysBf0YH5Cs4euPkq3mdPc5sRCkWt4JpoiSb6eRh8s3ifeqnhQdqM8z8TWaedkOdWYSnICQt0u5NtgGYjXtVfj4kAfKOnxN/IVw82ftksg3guINA4kRrFfWwPcG1fQfAOac+Filclb7hhdmAFrrZtBfYnUgbCvmnhHD2x2JSJScu7E7ADUn6Vs2aPDwi5yxxLbXoBXGcNyLnj+Yw62jAvrbOOvQjp9TUDg3EWlQ57Z1OU6WJ0FmIJNr67aVW8DxRJNVa9HOES5s53sQnzAzWPsGU/MVqXkowB7D3ofxNfMPapYIqJjxqNKufSRCtSNpQfm3iz4eHNHuTa5BIH8qzXFceLN55WYn1P6Vxaa2mPjJsJEJ2sGF6k3FYvh+JqjBlfKw2J0/WiT8aecZWa5P5mY5QPYWA9zVnI0bG8egi+KRfYG5+1DZOfMKB8TE9gv9aoUHKWJlaRVAzJc5SwBNt7Am+2vr86iyco40FB4DnxBdMtmzDra3au88XG0t4XuX8R4/yRO3uwH9a7wvPBkICxC5OgzEn9Ky1sDMvxK41sSQQL9vepmBxLxkMCQQQfprW54dufLZsZjmgh8WaNk1tlyt8vNqL/AEqHBzfhmFzJl2uGBFrm3S4tc1WuY/xRmxeGMJiVblTmBN/Kb7etVDguM/fpnayl1DnsuYZt/S9P467XdbbFKrAFSCD1B0pwLVX4Ki4PHYjDSyDWwivYXG6kdNQdfarJg8Wsi3U3sSp9CDYivPYtO5a9XVeqCa6npTDg79KlEVwQD/etdmgniGHDqR+lZtxn8O0kcsrFSd9NDWsNANaiy4AHf7VLBm0HJ2RQAVsB6/pUjG5cHHmbzMTYDTU/061e24dYafeqpxPgaYjieChmv4LCZiAbZiq3AuPlTWmVRk4lI/mLewHwj0tUGZo3nSVWWMxj96jaZrBv3inbUNsbbda44tGcNPNh2N/CkZL9wD5T81IPzoryc2HkEwnUErlZG6jcML9vh0qZcsztXOP4VCoe9u1ut9qEYTh+ZScsptqcq+UDuT0+lX/F/smbUxm7AC5B16AW2rycTjhWSNbBWOoH0rMmnQ1wHGthYpJFsGhVFjOjA5iS+YEWIyD71oX4Yfi4mKVcPi8sc2yNoqSdgOit6VmODdZWaPYOp+I2udrAnrYmq/JgDD5JcysNVtax7G/b1FZmWlk2+h+d/wAOIcU37QsMbYhRpmLqr9s5jINxbRun6VXlvikuLV8JxfCnKjiJZ7XKsfhjcXzMLEWcX9e9HeUePYiTC4VWYhvCy2NmMnaRiwuoCgnfv2ojiMQsbFlu0hFjKb366Rg6KNTqNTW9jJ+ffwbfDAzYU50F80JI8VQDuoBOZevcVmkOIZDdSQf73r6PlluddT26/XeqDztyEsxM0FlkOrDZXPU+jfr702M6xXH5ZWDSMGICrcjooCqPkABUjAcbeF1kjkZHU3VksCDTOK4HJGpLjLbcWN79tvf6UPAt3p2mkifiDkm7E+tNLiT11PrSRR5jYAk9AKWaNkYqwsRuKBwY1/NYkZhlNjYEb2PcelEODcGMmp81zYIt8xO9x6a70JrT+UFTxWIIuEjEev5Spvl9SRb696zfoGuUeXVwqWAGdtXP6KD2HX19qrnPvMSSTLhA4Eam8zX0zAaLf0P3t2o7zfzP+ywhItZ5NEA3UdXI/SqXy1ya87HxAwa9wxsQe98361AuK40IYG8LEfvDouU3O+tz0Fr7mpHIHN8uEZ3JzxO4zxk3uerC+oa1tetqt68sQYaJ2IjMy3Zcqiy6ar65hcG/eswxCiOeVE+C919AdQPkDatYpl0+mcPOrqGQ3VgGUjYgi4P0qJjV1HtVf/DTGmThsN90Z0HsrXH2a3yqxYvp7E71rLoigcwY045psJECvhFSznbQ6i39azUBkxOVAC6Puep219K07ivMWHTFxhFzNKAHZdBlubEi3mPr2qscQ4BHBiJncmzeePzLfXXKQRe3reuTQbiMIYHEWIw6Z187anMQw08wNrDTbtUPC8VaK5QWJRlY2BBzaEEdrfyrvm0yPLE8iyIxiVRmGjAEhSv/ALbX9b1c+H4CHFYFYAwikCgZiLm4N9e4PpV6Ge4bjOIzmTNJbZit9rWsSNtKOx814qJEdcSLR/Ap1IvuNRrRXDckJhY5GxGIQEg2SPNqOlybaelqD4LFSRZmiQOqEEFhdUzHKGrXtQbwv4jg4SUPZmaQMfKMvuKSL8RYpJvHbCI6IoVhp1GW9QOd+AJEBISGeU+bSwBtrYKAN9Ka5R5Zhlim8YyRsi59OqgX1U720I966f2uk0nLzNgPCkDYeRJC2ZDY2t/DevYnCYNipjDlnW+UHUHpcfyquf4o0iOS7lGsGDHcA3WnsVwHEGNsQ2iOo1t02HtsKTyfZoYl4kcdLF4hQGJVjDny+IF+HxCToel6uXLXGUdVSFLa6ouyjuTsKyHhfBWlbQm4rXvw34fHHhyUU5y1nYne21vSx/Ws3OVjLD2W8V6vUtc29JjC9x/OkAI60pQ/+a9b+7fauwQ6+h9qaePr0p62u5HvTMh0oGZPlVS5vd08LFRglsM+e2uqEZX+VqtZjofxXBlkIB30+R3HapehhvN/GlxOMmmW4WRgRffRFXX/AKal8jyL40hdA4CDRgCL5wQbHToal8b/AA9lDlorZT+W+1d8H5cmhQizAt8WnbbX6/WsxnQ5xDGRMoUoAL3AAtb2ttQyYLayr/L/AM0W4dwZifMNPUn+mtTp8JHFGXk8qjrbe52Hqe1X12u1FxWCY6mw9h/Wh/E9XXNdiIkA1Ohyix+WulWZ8fmOZUUL0DXJI9T/AEoPx/h3isksALf/ALYxbNHY6ablCPzW6HapcNEy5aBwPjgimyyMFJiVBc6eWxYXOwNlPqFqdzLzKMPA8lwzAHKL3ufW3Qb3qhczcLeSJ2Uk2AOW+4B6ewv96oXjHa5t2ubfSsyNLPwjn2ZJzJK5kViMy/wjug2Fu3WtVwPEUnjV0YEML+h/vtWNYOOLwWUjxDe+ZfKV0tpcX+1qLcu8f/ZwsTZ1e5tfRSNx63v6UqND4zwyIxyFlF8jXPpY6H096xPDQl2VV3Ogq0c385zy3h0jQgZst7t6E9vQUH5aw95C5sFUEX03Pb5Xqya5UU4LwYRrmcDPfv8ACNrb21qZieXopbnVXIHmB0Fh2/Wu1xSA6trTpx6jasbRVsZgfDkyPGc2VbeHqG6Ftdde3ejWF5XllyZ08FAQWkdv3lh0VAdD7/WvYlPFZWBYFeovqL3sfS9Ho8z6yfr/AM1rsEcOMLA2ZEBe1gzXd7Wt/elSl43n2LJ/qCgk+gzafY0xhsUqDyAa/wAI3+dMTOx2Qk1fU2rvOPFWjcZHlYMv53+E7NooCm4120qpYJHllAALO5sANz0Aq94jgplNnGna360R5b5WSCTMl/U9bdge1WC78qcL/ZMLFCdWUEuQdCzHM3yG3yqdxIB0Km/mBHbfTpTODxJtbT5705jb6e1MukilYzh74eZsY7+J5cr+QA6aDb00uLXpeF8Fjxd8RK4aTpGGBSPTyhrbt1teoPP+OxFljjB8Ngc+W9yb7H0qHyorYeNhrmcgm/SwtXNpYMdy28oGeSJsp0JzX9aAc1cF/ZxHIGUqJFzhAwNu+5HTfTcUUfESHrSrxYBMksYkX10P1FBXefcesqo0d8p0v30qbwjjJw3DhJGi/FaTOt8wOitoQSLi3zqHzJjMMYVWNZAVbQNbKBrsdz7VJ4BLltFKQ8bJsdcofdflow7GrpBKfDPjcDG0loZEYMCbhbdxbUaWI9qiz8SVpAplzMU8OSUAgsMpUkgX1rjiPGVMi4aV7RoVXyG5fQWBI2FrXo1+y4PKF8NbDsSD9b3ppWYYrhcieUC4vbQNr66ir5wfmaJIEw2LQlWXJ6fUag+ooikWEFyVP/W363qpcc4XNh38Ug+Erq8WYE5gTfUgaW9e9BbI+E4Lh95GaSTNcqr2ygdtALn1NWrl7GCWBZFUIGuQBtas945jhijBcWR2F/bS+vtWjcJjjSJViIKKLLbUfWookHr1M5q9VQVzaele+V66IHrXr9K7I5Kaaae9NOPnT1qbt6WPSgafbufvTLKT6f1qXk7/AGpt4xVAfFYK+33qMOHn0+9HTF6dKiyxW6GogPJhwP51WeY8E2LxeDwcbBBIXdmI0AXrbrZQbe9XWZPQ1V+NYoYfGYPFfljdo5COgcW+2tEqkcQhfDTS4eXR4mKm2x6qw9CpBHvS8FwAxOICgkNlYrYgXtY2ufS9SfxWxitxAsp+KKIkjYnLYH/pC0E5UxB/bIrNl1IvobAo3Q6VO2darQYeVFC5ZZGC63Aa7G/TN0HtUOXlHBLJfJdbbE0vFY1KFRNOzHqHttvYIANfaq5jZJmsMxAAtvr2971zuNjps1x7lONSXw8gQ/wE6fI9PnQYcNIu8j5pNMoXX5k2t32oiOHuTdrn3qScKx2HSpyAGJwTSa2JPQ/1qRhOGGMWbqb0bg4W25vU1eFE701QDTDi+gqZFDpa1GIOEAUQTh4HSrMUA8JhG7Worh8B3v7aVOjw/pUhYPSrJBHEdhtap+EiFta6iwxqZBha0Gf2cdqmYOIDbWuo8ON9qfTDUEqDDf30p3GR7Vymm4rufWpl0s7D5sMD0FQm4SvYUXMdIIq5qCnhgqNiOB5hVhaCm/CoKRxLk/OtrfShz8nyqhC3B6VpPhVwYqsoynA8nSq15F2N6LHhzDcVoGQdqQ4cHoKooBwPpRCDjU0S5dGXbKRparY3D1PQUy/BENZFB5m4mvgp+5RGzaFb7AagLsNasXJ/ljNnLKcp9M2Xz5fS9h8jRLG8oxygBtgb0SwfCFjUKNANqqFVzXqljDCvVFGtO4pA1hTrRC30plq7o5e/e/S1c39a7ddaaUXOtB34nc1wCfl966lFh8q4G3zNArKfX503LHf09qeC3PXao2a+vpTYjsP+etAeYOHLJE6uNGHTQg9CD3B1qxMBfYUxKgNwdqlR89cY4fJE5Di9tLjr2+1TOWMCfE8R1OUA5fUnT6AXrYcfwSF/iQH5DvQ0cCiS+UEe1TRpWlw7OQPhHpv9aJQ8COl9qLxcPS97VNaIU0K/JwoDcV1HhQOlHlgW+1KsA7UNgy4X0p6PC60ZEYrhUHYUVAGGHWlXC3P93/5qWEBJp9UANrURHXB6bU4mCqbewruMX1NNCPDhjfanRhe+n6U6op5RpRTMcFvenUi9TS4ZATrUmJBe1aRxHBr0rrEJtT4HSm8StiPas5dLEUiltStSGuSkpMlKKcFA2Urkx09XjQMeDSeDT1q9VDXhUojp4UtqgayUuWnK9QcgV6nKWqP/2Q=="/>
          <p:cNvSpPr>
            <a:spLocks noChangeAspect="1" noChangeArrowheads="1"/>
          </p:cNvSpPr>
          <p:nvPr/>
        </p:nvSpPr>
        <p:spPr bwMode="auto">
          <a:xfrm>
            <a:off x="0" y="-708025"/>
            <a:ext cx="3086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40" name="AutoShape 16" descr="data:image/jpeg;base64,/9j/4AAQSkZJRgABAQAAAQABAAD/2wCEAAkGBhQSERUUExQUFRUWGBsYFxgWGBgeGBkdHBccFxgYGBoaHCYeHRwjGhgXHy8gJCcpLCwsGB4xNTAqNSYrLCkBCQoKDgwOFw8PGiwcHBwpKSkpKSkpKSkpKSwpKSwpKSkpKSksKSkpKSwpKSwqKSksKSwpKSwsKSkpKSksKSksLv/AABEIAJwBRAMBIgACEQEDEQH/xAAcAAABBQEBAQAAAAAAAAAAAAAFAQMEBgcCAAj/xABBEAACAQIEBAQEAwYFAwMFAAABAgMAEQQSITEFBkFREyJhcTKBkaEHQrEUI1LB0fAVM2Jy4ZKi8UOCwhckRFOy/8QAGQEBAQEBAQEAAAAAAAAAAAAAAAECAwQF/8QAIxEBAQACAgIDAQADAQAAAAAAAAECESExAxJBUWETInGBBP/aAAwDAQACEQMRAD8A07LXsvrXV68QfStMkAsO9I1r0pW3Y17IP7NB6/r/AFr1qUJfvVR47+JOEwztH55XQlSsaiwI3BdtL37A1LlJ2LaT86QfIVlOP/GSY/5OHiQd5GZz9Fyr+tAsV+JPEH//ACMg7RJGv3C3+9Yvki6bmov3PyrpVPY187zcwYmT48RO/vK/6ZrV7DY+VDdJZVPdZHB+x1qf0o+huu30pLi9ri56XF/e29YQ3HMQ4s+InYessh/+VMRvZxa+fcWPmv0N9x9af0qN/Brq39/+KGclwYqXDXxOjAjI90Yuu/nyki/S+9FpMMVOtdJRw1ciltSn+7VR4nvSH60o9b0hG1Aprw60grwqhLa10Gt1rkHrSCg6vevEd714tevZaBSKW9cH+/7611f2ohM9CON/Evsf1ouKE8ZPmX2P61nLpYG2pQK6r1q4tEtXgK6paDkCltXQFeIoObV61cPi0X4nQe7D+tNtxWEf+on1q6D9qW1cJikIDB1s2gPQ+gJ3607loOLUtq6tXstBzavV1SUFh/v0r1/maShnMfMSYODxZM1r5fKAWGhN8pIuNO/Wu1qChUWJJAA3JIAHuToPrQTnnGYrC4bxcKiPZrSZlLWW3xAXF9bXOotRGXhuG4phUkjkZ4mF1yNYXIsQy/xAnW+ulUbh3H5uHD9h4niFWNmth5VMmdB+VmJXKYumrXXqLVm3fApXEee8dOMrYhwp3WMBB/2C/wB6AkHU7H2Pz/v1rQeeeU2RDO8SFFRy0uFUFZCRmiaVFYZAToXGg0OmtZD+xy5WfK4VSATroTsPnXP1WY2jZH/NeArjhHD55IvEy50zmPfzhgobr0sb/I0pPr9KxZqs0Q4bwx5vhAsNydh/faj8XAYF+ORyfRolH3Jqsx8PZ1BDD6eutdf4M38Q+lXG/jcx3ys0vD8KqsV8diAdFkhY/QLe1R8M2HfRMHJI+l8zgDT7fpVf/wAKYdaRsGw2J+dXLHf47+Lzzwb/AMZl/ts3JXH2w8TJNE0Vz5QpLAdtbEAW0qwy80eILKFB6EEN/wBpsfsa+eFxcy/mNh2Y1Kw3MUuxLH3N/wBantfp5cvJ75W/bd+D4tyGSW+dSLEgeZSNDcAA6g9B7USOlYtwznDEQ2Id7dm8y+1jr96sXC/xHctd2t3F88Z/9thIh/25h6VuZ67g0cH1pb+lRuFY5MSgkhZJAfiyuCU02I330t+lPvvtXXex64pRSE0gqo7y1yGpSwrm/ag8W0rw968FvSsKKX+9qXL9abNeaiOxQriw8y+x/WiY2oZxb4l9j+tZy6WB00oVSzEKo1JJsB7mqvjvxFgS4jV5T30VSfc62+VP/iBCTgna+iEMQFuT0HXQC9+tZOmJzSKpZY0ZrZjqQLaEr0FcWmg8P/EdjIPGRFj1uUDFvTdrU9xH8TUX/Khdv9TnKv0AJqgQwOyqwkw9iGbK0ih7Lvdb6HQ2G5qZw/FJErtLa1lIFsyMGOoPVWy3IPdSDa9axnPINYn8R3bo5P8ADGRGn1szt/21AxnPWKe9vDjB7As3/VIWP0t8qa4XzVh/DyNhI3IdWv5VOUHzLqbm46VLm4pw6Txh+yTRs7AwkH4bbqdbW1r0yYFts0ANj2ZizOxYm5PUmjHBOcJMM4ZFRmAIHiLmFyLXtca0X4nwPhkcgvJLEjQhxmYGz20F/Xt61E4QnD4jh8QMUPESYF4pF0K30IuNrXv71r1kc/VD5g5tlxMmaQKpsNEGUC21hfT/AJqwctY2bwo543BU4lYpkeUXANmDASHKMy5gNRqKk87R4HH4m+GkhjKRkkpbJJ1B8o0I1Bv6VUoZUw4ePN40c6ZGUeVg3xRuoNycjge4JHWpcZZvSzHTYnkUSeHfzWzDbzLe1xbTQ7iu71kDCXDGL9698pysGa1sxBVVPmU3FitaTyriWkw4zszOrsjltwQb5b9bAge9x0ry5TXDYvavV7LXqyDpN9qpX4r8LaXBgqdmII/3Lp91t86upNqTKG0YBgdCCND6EWrtemWM/hFxWbDSyoj+VoiXRr5I3BULIwI13IsN+tanxR0kWN8QokKkSIhQWDAWDtcEqNdgb96xzD41osRjCut5NbncRzhVQD2J+1WnFfiHh2Rn8UEjdTfNftY1y22suJ4tIwAzZVAsqL5VAtawA0tbpWU85coZbyYceVjdoxsPVB0/2/TtRLg3DcXM4xuLkaCA/wCWmW7uDtkU6KP9bfIGrzieXsJxHh7y4WYgrbMHOqkWOWQAaNfqNLVrVTdnTGOF3eJcKzeCpxHiNKwOVfJk1A109O9SOI4GKGTLBM00RUHMyFfPs2W+ttN7dfSusfgWibK+mtgRqD7WofJjY1uCTftlPa3pWN2oeXFyL5I2IN9h+Y7aUjS4vvLTOHxUbOLtcX1Hwt8jterlxrCRLD4sTPIm6kqQbEG6ubWBzi1+t66YeO2WwmXOqqkbYo7tJ9RRWDFnIM48wGvrbrQmXjLa2QA7ENe4qIeKy31CfT/mntHS4D0uIW21QMLIol8wJXQkA2uOoBsbe9q9GwdQw6/Y1CxBysKXGfDz5+OzmLvwbm0wYWbDeFGwl3dviXQDy/T70GVwW2q1fhMsM2JngZA6SYY6yBcysAM+W2wuxt1sBVEiwxE2bpfqfrarcbwzMtTloHK80MNpnxGUv5SqZvFiIPle1rOhAsRfS4rQYeYz4YM2WRWHkniIyueitf4WO2veqdztxnCS4PCiEoZVUB8q2YWRRYm2uvvVe5axk0DMPFiXN8UM7rZx/C69Cel7EVvjiJnbOcOWyYTGCRcwBG4IOhBG43+9PWqmx8aGEkCAgowzGK92UdWiY6ug7fELbWq2YfFLIgdGuDsRVssawz9ps5m1pVPraktXV9dKjoQ/36Ut65KmlC+9B4IDXgNTS6d6U++3egQNehnFV1X2P60SLUL4sfMvt/OsZ9EVHnPhU+KRIIfL/wCqznMF0OVUzAddTb2qtYDk2bD+LJivCljEZ/MWIb8uhF//ABRzm/i2Oww8XCv+73cbhQq6m1xVZk56xGLhdMQwC3stvLewJuTfpp9a5to34f4RsQ5LPhYo4ssf75YxnDFmCAstyw3zX0Ft6n8W/CvEyyu0IwbKdhHiRcjoSD1ND51khim8J4yZpklVsqjUqfERVOYABmAv/pqPy/zLaQyTrGyIujeHCHV7gqQyKraWY29KqJUHIAMpjilvKsLPaxIziwADCxBuTlJ6japPE+MYSAR4eVJJWSJM8mXDvmdhmk/zULaMcujflFWiVP2jBZYnaAyqDnAs/ezWsdRp7GqdzZw+EIkMbZpksZGIAU6bAAXBue9qQFOH8MwE2GedlXIFKhXjVJFN7ZlMbWsNdxuRVOMAixTxOMyqmVSEDNl3S1xYEg712YDlUXAUAABdPMAAxNt9Ruak4CJozmNyd7k3+tW0H+I8KwUBEbPBFN4UfiEmdWuyhz/lqUB2GgpzCcnxYqIt+0MYY1OV45yyq5tZSrxKdSbnXYVVeLYYv5wC73F9TfKAd9bHp0pzDYqWJEhTMI5FzyXJ1NhmW9tNQNtaCJFG+Fkzz+ZonNlLXZmBuD3tfW5rZOU5G/YcP4os/hjMLW6kgkdyLE+pNUvhfDjJ+8m8zEltQNz7+gAv6VbsJMdqzsHg9eqIHr1QF+N8YjwkLTS3yrsBuzH4VHqf61nn/wBRsSZBKCqoDfwgAVI7Fj5if9Vx7CrPzpw9cRJgIpb+C+K/eDa9omIGncg1kPFJDhppYCb+FI8d+4ViAfmLGu22MkrF+E+InkR1MUhIysbOGZgxBFrEE3sReonBMGuFaae0UvhpZUlQOhLncg9Qqtr3tRngmLwTYS8wRZQ7rnJAuNGF772zGuZYsKyNFGyqzqWuSQGABF7ny9dK5cytRrP4d8/wcThCMFjxCKM0eljbQNH6enSq5zLytLwmaTH4COSQObyReJ5ACbsGjyEuhNzowK9NKz7knDNBxCEDyywkuWJBQIFJJsN/r1raYcXeAM5aQMLosjXuDrme52PRR0t0rW9rpX8TyPBj4lxIjfCSm94p/wDKD5dL2YFluwIZewvtasM5j4RPhpmjxCnxBrmvcOOjK35h61vnEeLfmlcAbC5+gA/kKA8e4PFjI8ji+5Rhup7qf1Gx+43JtN6YYKu3J/OMkWHlgljWfCm2ZGHmjuQc6Ea2uu3exFqE8a5UfDtlzK3a1we+t+tulPcscAz4hFlbLGzKGKnzC7BQR7E317UlsvHZx8iHMnLmS8qSeIjqrRuB5XW2xPSRbbdbHrpVXNbHwTgmH/w94mMnnMgN9VDxya2AGhysp0HQ1SeaeW2zw+GFYyL5WHlEltAGBsA+lr/m0616PL/5/bH3x/6YeXV1Vd4XLZivQi/zH/Fc8QN67wWDYMGPlt0I17GvYxa+fM9Zad7dzTrhXF5YGzxOyMVKll3swswv7U5hp9d6jyYYCKJ86kuWugvmUKQBm/3ake1dwwm4HXQfWvf48Pd4vN4uOFk4ZiB4sjoLCOGWRATezLH5T8nOb5CgODw6yKuW7u17m5BU3633730XXUg1oXHuV4eHYvDQ52ImiKTM1tPGV4tOygkH5VlckLxPJE11ZCUYag6GxB+Yrn5cPXX6nhxsx1R/C8R8IeDiJA8OawKEGSBv447G1gd0vZhtY61beV+cZMBP4OIIdRYg3JR0Oqup7EWN+nWstkW1ahy3y9HjuGRviJGi/Z2I8ULcrGejf6QxDegzVz56dm04FY54hJAxKkdTc97En309LU2dDY6H71kPLXNE/CMU2Hn+AWva5UqdVkTvGw10219RWhcV5jd8skTArvYKDdSN+twBrdSNelT212DbH/zXsnWuUcEAjUEXHqDS36b1tHRt9qTSvXr1/SqFVvf6UF44xzL7H9aMW9TQnja+ZfY/rWM+limcyGWVkwsWQeMrly5sMqgAqDY6m/aqBwhRFJJEQAY7g3sbXNnHrqK0vjvBROoBYqVN1ZfiB9DVcwfI6xEkMzE6ktua5tAsWEzPHFCAod7DMSANCTc7jbpUccHWPEthpFVTcMcputwMwOvSxNXGbl9Stj9RoQRsQehoT/gaRuz+dnP5nNzTfAKtjlVQoYsbADv2qBif2jDrOow4nGIFze2ZDly2NxqNjpsasfLfLxCrOY2csLqRlsuttiwN/lRxkI3Vh7qakoy7gfKMmUGUEEm59PSjacrRn+MfOrnlHpXvDHpW5kM3aHC4d8QuKD+YXgcE9tRYfmzW36VH5X4a8qZnuBe6g/c1pM3Co3+JFPuKciwCrsAPapcgFw+A0AFEYcKfWp8cIGwpwLWQ3HFYUtO2FeoIvNuHeXD/ALv/ADImWaK3VkN7e5FxWCcwcWM+JmmIymR2YjtfpX0Pj4sylf0rOuPfh7HM+cFkY72FdbGaifhriRFhmYquZ5CQTa9lUDQkaak7Uf4jj0lILIJCNswuB79KA8R4YuDhU5hvkRdbk/ESfQfqRQ39sbRgxuNjc/ptU1upvRqCS2OmYEKT4t9Nxl+EdulH8H+I8IjVJWZXRVUlRmU2FtCNtAP0quPPG8zSg5CFyvHlOpIy51I3udwaB8WwSeJctlvvYZrfIGs/LTvmXmKTGYjMubKCBGovpbr7k61sHBOW8Zh8Ir4mF55ja0aaqt9jIVNy3dV07msu5Px74SHEYqJykoyxIQB8JBZ7g3HRB862r8MvxVTHIsGIITEgadFlt1Xs3p9K3sRuC43AcYhkgkiWHFxg3jAUOpUWzR7Flvup+dZPxdDgZ2SS+h8rAGzDoRfY33FbFz1+H2r4zARxLjPiuQwJI/NGVYBZD3IIPWonCuHf4phAeJYZUmCgmVSArXNiTockg1uvp0oaZin4gthyAIyymY4hAWFirg5l0vuP0pyT8UEmWOOXDqFTS4N/Le407gdaGc+ciNgZGaNxNhyfK6gAr/pdRt7jQ+m1U6u08uePyz6ytDw3AxMZJQ5KOCYnXVQQ3wyDddCB6G196rmNW11IsQK75K4xLDK+RyE8N2dfysFW9iO+mhGoq04TCYebDStGyujLmKuB4iMOxGqsO40IrN8OHl5x4vym7jfxUeFcPaWTKv5VZ2vsFRC7H6Ci3KGBM+PgTo0q/TMCfsDU3lXCEQY5oxncwLGAbZgHkGcj0yqRf1o3+DHDi3ESzqQIY2kN+mmUf/0fpXTw5XB13sx+M3EfE4lIoOiBUHpZbn7saF8X5ffH4YY+EXlS0WLXuwACTD/etr+o9aG818TE+LlkGud2O/rp9rVp/KWLOB5elxAyh5ZCVzAEG7CMAg7iwbSteXKWev1pbIx7C8Ckc+YEW6Wr6N5E4AicKKFdJUa49LFarHAvxX4bMgXFwiBxpfJnQ+zKMw9iPnUTnP8AFGJsI+E4eXcuMplAKKik6hb6kna+lq8s/HPic0D/ABO5ZlwaxRnM8KEjCzH4kU6nDyHqFOq+hPyG8nc2mFfCkPkudP4D3XupO4Gx2q68K54ReHjD8XjeRHjvG+UkyAEpla+okRlPm9Ad98xmxMbFsikqGORnH70JayoSNLAdqmWNl2zvfLeOD8QilhVoZEkVQFJU7G2xG49iKnFz2/v0rBuBYmdJ1bC5/Gv5QgJLf6WX8y9wdK+huH8OMkCO8fgyuoaRAScrEC4329BVmW1Rwb9q6BHU0kkLJow/59qQmtqVt6E8YPmX2P60U/X50N4vqy+1Zy6IGEVyY6ey0lq5NI0mGBGtRH4WvW9EylctATUBfgK2gQdrj7mp5FV2HEyxiyEW7EA/80+ONSjdFPtcfzoDRiB6D6U02CQ7qv0oaOPt1iPyb+op4ceXqkg+V/50Eg8Nj/ht7E1weFL0LD515OMxHqw91b+lPx41G2YUEU8L7OfmBXDcNbow+lEiw7j6ik8Qdx9aAUeHyd0+9eop4g7j616ghhK4bCqdSBUp4zf/AIqO5t3/AL/sV3RWuK8Kim4lw9ZVDRH9qBUgWJ8JMt/W1yPUVkeOYwySRE/A7J/0sV/lWt83CQxpLHfxcO4mQdTYWdR7qdutrVh/E+IGWWSQ6F3Zj7sS1vvWds1fuWONYUYO00YMiyMA5OtjZgNNdLmuMPi8MrAmMHNmy3RrG25JYVB5HxfhQM1h5n3PYADT70axXExKQGUN6WuPvUtWQJkaGVWjAVM19bHKTbrYUF4bgWjxkEQA8VXUq1wV+IEEj21+tWjFYliPKLD2/ltVew5/+/VrgN4q+Y+iG/8AO9Z+VbhgMZ4ivI7u65iT5iAzaXVQTZUGl7a/e0HiHEtPMVSNRoBYIo7AbVReF89RQp4MzFSCxUgFgRmJ1y3IOpG1VXnvnH9pKxwsfDW9zqMx9u1WUaZ4scynUOhFj10PQgjUGqDzX+H6xBpoWITcpvlv/CfzL6bj13qJyvx2XCiLOC0Ug8p7anyn07dq1yXgbfs2eXDyTBlDCFdQBoQZCup6eRde5Fd8bjZds38fPJQq4ANydLjTfS33tWi4Epg8PhXMERMkbiQrfzFZCpDf6vhP0q88v8cwOOz8OxuHjgm+FY8oRW3IMR3WTXa+vS+tUnm7hkuEYYaQlo42cxORZyGtdX6E+UG43rOGUx5q3onEsXHE4dYmQuAy2YZSGFwdtBbpXfJ/MHhtMsc4h8UZWUorXAvsxF1tc0F43x+GfC4YAkGINGzHY+YsgABzaAkXtQnhbmOVJFIZVcEEG47kEdL22IFem+eXKOfrYJ8xRBW8siN7Be3cKDRjGcfxmMwEOFSCJYoStrK5zZQQCDn1PmN1tft2oLz1gPCxcip8F86f7XUSL9mFSuQi8spg8R1zq5S38aqXAsf4spX3Ipbhl5OTeUgDjuF4iB7DwyRa+VVIQ22JZcoPfWrlyphQzQnESM+c5D5kAAZirAWYkWBBFgNqqXG8U8khzEn+9dKsvLeIT9jxIYqrJkljJtvmysBf0YH5Cs4euPkq3mdPc5sRCkWt4JpoiSb6eRh8s3ifeqnhQdqM8z8TWaedkOdWYSnICQt0u5NtgGYjXtVfj4kAfKOnxN/IVw82ftksg3guINA4kRrFfWwPcG1fQfAOac+Filclb7hhdmAFrrZtBfYnUgbCvmnhHD2x2JSJScu7E7ADUn6Vs2aPDwi5yxxLbXoBXGcNyLnj+Yw62jAvrbOOvQjp9TUDg3EWlQ57Z1OU6WJ0FmIJNr67aVW8DxRJNVa9HOES5s53sQnzAzWPsGU/MVqXkowB7D3ofxNfMPapYIqJjxqNKufSRCtSNpQfm3iz4eHNHuTa5BIH8qzXFceLN55WYn1P6Vxaa2mPjJsJEJ2sGF6k3FYvh+JqjBlfKw2J0/WiT8aecZWa5P5mY5QPYWA9zVnI0bG8egi+KRfYG5+1DZOfMKB8TE9gv9aoUHKWJlaRVAzJc5SwBNt7Am+2vr86iyco40FB4DnxBdMtmzDra3au88XG0t4XuX8R4/yRO3uwH9a7wvPBkICxC5OgzEn9Ky1sDMvxK41sSQQL9vepmBxLxkMCQQQfprW54dufLZsZjmgh8WaNk1tlyt8vNqL/AEqHBzfhmFzJl2uGBFrm3S4tc1WuY/xRmxeGMJiVblTmBN/Kb7etVDguM/fpnayl1DnsuYZt/S9P467XdbbFKrAFSCD1B0pwLVX4Ki4PHYjDSyDWwivYXG6kdNQdfarJg8Wsi3U3sSp9CDYivPYtO5a9XVeqCa6npTDg79KlEVwQD/etdmgniGHDqR+lZtxn8O0kcsrFSd9NDWsNANaiy4AHf7VLBm0HJ2RQAVsB6/pUjG5cHHmbzMTYDTU/061e24dYafeqpxPgaYjieChmv4LCZiAbZiq3AuPlTWmVRk4lI/mLewHwj0tUGZo3nSVWWMxj96jaZrBv3inbUNsbbda44tGcNPNh2N/CkZL9wD5T81IPzoryc2HkEwnUErlZG6jcML9vh0qZcsztXOP4VCoe9u1ut9qEYTh+ZScsptqcq+UDuT0+lX/F/smbUxm7AC5B16AW2rycTjhWSNbBWOoH0rMmnQ1wHGthYpJFsGhVFjOjA5iS+YEWIyD71oX4Yfi4mKVcPi8sc2yNoqSdgOit6VmODdZWaPYOp+I2udrAnrYmq/JgDD5JcysNVtax7G/b1FZmWlk2+h+d/wAOIcU37QsMbYhRpmLqr9s5jINxbRun6VXlvikuLV8JxfCnKjiJZ7XKsfhjcXzMLEWcX9e9HeUePYiTC4VWYhvCy2NmMnaRiwuoCgnfv2ojiMQsbFlu0hFjKb366Rg6KNTqNTW9jJ+ffwbfDAzYU50F80JI8VQDuoBOZevcVmkOIZDdSQf73r6PlluddT26/XeqDztyEsxM0FlkOrDZXPU+jfr702M6xXH5ZWDSMGICrcjooCqPkABUjAcbeF1kjkZHU3VksCDTOK4HJGpLjLbcWN79tvf6UPAt3p2mkifiDkm7E+tNLiT11PrSRR5jYAk9AKWaNkYqwsRuKBwY1/NYkZhlNjYEb2PcelEODcGMmp81zYIt8xO9x6a70JrT+UFTxWIIuEjEev5Spvl9SRb696zfoGuUeXVwqWAGdtXP6KD2HX19qrnPvMSSTLhA4Eam8zX0zAaLf0P3t2o7zfzP+ywhItZ5NEA3UdXI/SqXy1ya87HxAwa9wxsQe98361AuK40IYG8LEfvDouU3O+tz0Fr7mpHIHN8uEZ3JzxO4zxk3uerC+oa1tetqt68sQYaJ2IjMy3Zcqiy6ar65hcG/eswxCiOeVE+C919AdQPkDatYpl0+mcPOrqGQ3VgGUjYgi4P0qJjV1HtVf/DTGmThsN90Z0HsrXH2a3yqxYvp7E71rLoigcwY045psJECvhFSznbQ6i39azUBkxOVAC6Puep219K07ivMWHTFxhFzNKAHZdBlubEi3mPr2qscQ4BHBiJncmzeePzLfXXKQRe3reuTQbiMIYHEWIw6Z187anMQw08wNrDTbtUPC8VaK5QWJRlY2BBzaEEdrfyrvm0yPLE8iyIxiVRmGjAEhSv/ALbX9b1c+H4CHFYFYAwikCgZiLm4N9e4PpV6Ge4bjOIzmTNJbZit9rWsSNtKOx814qJEdcSLR/Ap1IvuNRrRXDckJhY5GxGIQEg2SPNqOlybaelqD4LFSRZmiQOqEEFhdUzHKGrXtQbwv4jg4SUPZmaQMfKMvuKSL8RYpJvHbCI6IoVhp1GW9QOd+AJEBISGeU+bSwBtrYKAN9Ka5R5Zhlim8YyRsi59OqgX1U720I966f2uk0nLzNgPCkDYeRJC2ZDY2t/DevYnCYNipjDlnW+UHUHpcfyquf4o0iOS7lGsGDHcA3WnsVwHEGNsQ2iOo1t02HtsKTyfZoYl4kcdLF4hQGJVjDny+IF+HxCToel6uXLXGUdVSFLa6ouyjuTsKyHhfBWlbQm4rXvw34fHHhyUU5y1nYne21vSx/Ws3OVjLD2W8V6vUtc29JjC9x/OkAI60pQ/+a9b+7fauwQ6+h9qaePr0p62u5HvTMh0oGZPlVS5vd08LFRglsM+e2uqEZX+VqtZjofxXBlkIB30+R3HapehhvN/GlxOMmmW4WRgRffRFXX/AKal8jyL40hdA4CDRgCL5wQbHToal8b/AA9lDlorZT+W+1d8H5cmhQizAt8WnbbX6/WsxnQ5xDGRMoUoAL3AAtb2ttQyYLayr/L/AM0W4dwZifMNPUn+mtTp8JHFGXk8qjrbe52Hqe1X12u1FxWCY6mw9h/Wh/E9XXNdiIkA1Ohyix+WulWZ8fmOZUUL0DXJI9T/AEoPx/h3isksALf/ALYxbNHY6ablCPzW6HapcNEy5aBwPjgimyyMFJiVBc6eWxYXOwNlPqFqdzLzKMPA8lwzAHKL3ufW3Qb3qhczcLeSJ2Uk2AOW+4B6ewv96oXjHa5t2ubfSsyNLPwjn2ZJzJK5kViMy/wjug2Fu3WtVwPEUnjV0YEML+h/vtWNYOOLwWUjxDe+ZfKV0tpcX+1qLcu8f/ZwsTZ1e5tfRSNx63v6UqND4zwyIxyFlF8jXPpY6H096xPDQl2VV3Ogq0c385zy3h0jQgZst7t6E9vQUH5aw95C5sFUEX03Pb5Xqya5UU4LwYRrmcDPfv8ACNrb21qZieXopbnVXIHmB0Fh2/Wu1xSA6trTpx6jasbRVsZgfDkyPGc2VbeHqG6Ftdde3ejWF5XllyZ08FAQWkdv3lh0VAdD7/WvYlPFZWBYFeovqL3sfS9Ho8z6yfr/AM1rsEcOMLA2ZEBe1gzXd7Wt/elSl43n2LJ/qCgk+gzafY0xhsUqDyAa/wAI3+dMTOx2Qk1fU2rvOPFWjcZHlYMv53+E7NooCm4120qpYJHllAALO5sANz0Aq94jgplNnGna360R5b5WSCTMl/U9bdge1WC78qcL/ZMLFCdWUEuQdCzHM3yG3yqdxIB0Km/mBHbfTpTODxJtbT5705jb6e1MukilYzh74eZsY7+J5cr+QA6aDb00uLXpeF8Fjxd8RK4aTpGGBSPTyhrbt1teoPP+OxFljjB8Ngc+W9yb7H0qHyorYeNhrmcgm/SwtXNpYMdy28oGeSJsp0JzX9aAc1cF/ZxHIGUqJFzhAwNu+5HTfTcUUfESHrSrxYBMksYkX10P1FBXefcesqo0d8p0v30qbwjjJw3DhJGi/FaTOt8wOitoQSLi3zqHzJjMMYVWNZAVbQNbKBrsdz7VJ4BLltFKQ8bJsdcofdflow7GrpBKfDPjcDG0loZEYMCbhbdxbUaWI9qiz8SVpAplzMU8OSUAgsMpUkgX1rjiPGVMi4aV7RoVXyG5fQWBI2FrXo1+y4PKF8NbDsSD9b3ppWYYrhcieUC4vbQNr66ir5wfmaJIEw2LQlWXJ6fUag+ooikWEFyVP/W363qpcc4XNh38Ug+Erq8WYE5gTfUgaW9e9BbI+E4Lh95GaSTNcqr2ygdtALn1NWrl7GCWBZFUIGuQBtas945jhijBcWR2F/bS+vtWjcJjjSJViIKKLLbUfWookHr1M5q9VQVzaele+V66IHrXr9K7I5Kaaae9NOPnT1qbt6WPSgafbufvTLKT6f1qXk7/AGpt4xVAfFYK+33qMOHn0+9HTF6dKiyxW6GogPJhwP51WeY8E2LxeDwcbBBIXdmI0AXrbrZQbe9XWZPQ1V+NYoYfGYPFfljdo5COgcW+2tEqkcQhfDTS4eXR4mKm2x6qw9CpBHvS8FwAxOICgkNlYrYgXtY2ufS9SfxWxitxAsp+KKIkjYnLYH/pC0E5UxB/bIrNl1IvobAo3Q6VO2darQYeVFC5ZZGC63Aa7G/TN0HtUOXlHBLJfJdbbE0vFY1KFRNOzHqHttvYIANfaq5jZJmsMxAAtvr2971zuNjps1x7lONSXw8gQ/wE6fI9PnQYcNIu8j5pNMoXX5k2t32oiOHuTdrn3qScKx2HSpyAGJwTSa2JPQ/1qRhOGGMWbqb0bg4W25vU1eFE701QDTDi+gqZFDpa1GIOEAUQTh4HSrMUA8JhG7Worh8B3v7aVOjw/pUhYPSrJBHEdhtap+EiFta6iwxqZBha0Gf2cdqmYOIDbWuo8ON9qfTDUEqDDf30p3GR7Vymm4rufWpl0s7D5sMD0FQm4SvYUXMdIIq5qCnhgqNiOB5hVhaCm/CoKRxLk/OtrfShz8nyqhC3B6VpPhVwYqsoynA8nSq15F2N6LHhzDcVoGQdqQ4cHoKooBwPpRCDjU0S5dGXbKRparY3D1PQUy/BENZFB5m4mvgp+5RGzaFb7AagLsNasXJ/ljNnLKcp9M2Xz5fS9h8jRLG8oxygBtgb0SwfCFjUKNANqqFVzXqljDCvVFGtO4pA1hTrRC30plq7o5e/e/S1c39a7ddaaUXOtB34nc1wCfl966lFh8q4G3zNArKfX503LHf09qeC3PXao2a+vpTYjsP+etAeYOHLJE6uNGHTQg9CD3B1qxMBfYUxKgNwdqlR89cY4fJE5Di9tLjr2+1TOWMCfE8R1OUA5fUnT6AXrYcfwSF/iQH5DvQ0cCiS+UEe1TRpWlw7OQPhHpv9aJQ8COl9qLxcPS97VNaIU0K/JwoDcV1HhQOlHlgW+1KsA7UNgy4X0p6PC60ZEYrhUHYUVAGGHWlXC3P93/5qWEBJp9UANrURHXB6bU4mCqbewruMX1NNCPDhjfanRhe+n6U6op5RpRTMcFvenUi9TS4ZATrUmJBe1aRxHBr0rrEJtT4HSm8StiPas5dLEUiltStSGuSkpMlKKcFA2Urkx09XjQMeDSeDT1q9VDXhUojp4UtqgayUuWnK9QcgV6nKWqP/2Q=="/>
          <p:cNvSpPr>
            <a:spLocks noChangeAspect="1" noChangeArrowheads="1"/>
          </p:cNvSpPr>
          <p:nvPr/>
        </p:nvSpPr>
        <p:spPr bwMode="auto">
          <a:xfrm>
            <a:off x="0" y="-708025"/>
            <a:ext cx="3086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42" name="AutoShape 18" descr="data:image/jpeg;base64,/9j/4AAQSkZJRgABAQAAAQABAAD/2wCEAAkGBhQSERUUExQUFRUWGBsYFxgWGBgeGBkdHBccFxgYGBoaHCYeHRwjGhgXHy8gJCcpLCwsGB4xNTAqNSYrLCkBCQoKDgwOFw8PGiwcHBwpKSkpKSkpKSkpKSwpKSwpKSkpKSksKSkpKSwpKSwqKSksKSwpKSwsKSkpKSksKSksLv/AABEIAJwBRAMBIgACEQEDEQH/xAAcAAABBQEBAQAAAAAAAAAAAAAFAQMEBgcCAAj/xABBEAACAQIEBAQEAwYFAwMFAAABAgMAEQQSITEFBkFREyJhcTKBkaEHQrEUI1LB0fAVM2Jy4ZKi8UOCwhckRFOy/8QAGQEBAQEBAQEAAAAAAAAAAAAAAAECAwQF/8QAIxEBAQACAgIDAQADAQAAAAAAAAECESExAxJBUWETInGBBP/aAAwDAQACEQMRAD8A07LXsvrXV68QfStMkAsO9I1r0pW3Y17IP7NB6/r/AFr1qUJfvVR47+JOEwztH55XQlSsaiwI3BdtL37A1LlJ2LaT86QfIVlOP/GSY/5OHiQd5GZz9Fyr+tAsV+JPEH//ACMg7RJGv3C3+9Yvki6bmov3PyrpVPY187zcwYmT48RO/vK/6ZrV7DY+VDdJZVPdZHB+x1qf0o+huu30pLi9ri56XF/e29YQ3HMQ4s+InYessh/+VMRvZxa+fcWPmv0N9x9af0qN/Brq39/+KGclwYqXDXxOjAjI90Yuu/nyki/S+9FpMMVOtdJRw1ciltSn+7VR4nvSH60o9b0hG1Aprw60grwqhLa10Gt1rkHrSCg6vevEd714tevZaBSKW9cH+/7611f2ohM9CON/Evsf1ouKE8ZPmX2P61nLpYG2pQK6r1q4tEtXgK6paDkCltXQFeIoObV61cPi0X4nQe7D+tNtxWEf+on1q6D9qW1cJikIDB1s2gPQ+gJ3607loOLUtq6tXstBzavV1SUFh/v0r1/maShnMfMSYODxZM1r5fKAWGhN8pIuNO/Wu1qChUWJJAA3JIAHuToPrQTnnGYrC4bxcKiPZrSZlLWW3xAXF9bXOotRGXhuG4phUkjkZ4mF1yNYXIsQy/xAnW+ulUbh3H5uHD9h4niFWNmth5VMmdB+VmJXKYumrXXqLVm3fApXEee8dOMrYhwp3WMBB/2C/wB6AkHU7H2Pz/v1rQeeeU2RDO8SFFRy0uFUFZCRmiaVFYZAToXGg0OmtZD+xy5WfK4VSATroTsPnXP1WY2jZH/NeArjhHD55IvEy50zmPfzhgobr0sb/I0pPr9KxZqs0Q4bwx5vhAsNydh/faj8XAYF+ORyfRolH3Jqsx8PZ1BDD6eutdf4M38Q+lXG/jcx3ys0vD8KqsV8diAdFkhY/QLe1R8M2HfRMHJI+l8zgDT7fpVf/wAKYdaRsGw2J+dXLHf47+Lzzwb/AMZl/ts3JXH2w8TJNE0Vz5QpLAdtbEAW0qwy80eILKFB6EEN/wBpsfsa+eFxcy/mNh2Y1Kw3MUuxLH3N/wBantfp5cvJ75W/bd+D4tyGSW+dSLEgeZSNDcAA6g9B7USOlYtwznDEQ2Id7dm8y+1jr96sXC/xHctd2t3F88Z/9thIh/25h6VuZ67g0cH1pb+lRuFY5MSgkhZJAfiyuCU02I330t+lPvvtXXex64pRSE0gqo7y1yGpSwrm/ag8W0rw968FvSsKKX+9qXL9abNeaiOxQriw8y+x/WiY2oZxb4l9j+tZy6WB00oVSzEKo1JJsB7mqvjvxFgS4jV5T30VSfc62+VP/iBCTgna+iEMQFuT0HXQC9+tZOmJzSKpZY0ZrZjqQLaEr0FcWmg8P/EdjIPGRFj1uUDFvTdrU9xH8TUX/Khdv9TnKv0AJqgQwOyqwkw9iGbK0ih7Lvdb6HQ2G5qZw/FJErtLa1lIFsyMGOoPVWy3IPdSDa9axnPINYn8R3bo5P8ADGRGn1szt/21AxnPWKe9vDjB7As3/VIWP0t8qa4XzVh/DyNhI3IdWv5VOUHzLqbm46VLm4pw6Txh+yTRs7AwkH4bbqdbW1r0yYFts0ANj2ZizOxYm5PUmjHBOcJMM4ZFRmAIHiLmFyLXtca0X4nwPhkcgvJLEjQhxmYGz20F/Xt61E4QnD4jh8QMUPESYF4pF0K30IuNrXv71r1kc/VD5g5tlxMmaQKpsNEGUC21hfT/AJqwctY2bwo543BU4lYpkeUXANmDASHKMy5gNRqKk87R4HH4m+GkhjKRkkpbJJ1B8o0I1Bv6VUoZUw4ePN40c6ZGUeVg3xRuoNycjge4JHWpcZZvSzHTYnkUSeHfzWzDbzLe1xbTQ7iu71kDCXDGL9698pysGa1sxBVVPmU3FitaTyriWkw4zszOrsjltwQb5b9bAge9x0ry5TXDYvavV7LXqyDpN9qpX4r8LaXBgqdmII/3Lp91t86upNqTKG0YBgdCCND6EWrtemWM/hFxWbDSyoj+VoiXRr5I3BULIwI13IsN+tanxR0kWN8QokKkSIhQWDAWDtcEqNdgb96xzD41osRjCut5NbncRzhVQD2J+1WnFfiHh2Rn8UEjdTfNftY1y22suJ4tIwAzZVAsqL5VAtawA0tbpWU85coZbyYceVjdoxsPVB0/2/TtRLg3DcXM4xuLkaCA/wCWmW7uDtkU6KP9bfIGrzieXsJxHh7y4WYgrbMHOqkWOWQAaNfqNLVrVTdnTGOF3eJcKzeCpxHiNKwOVfJk1A109O9SOI4GKGTLBM00RUHMyFfPs2W+ttN7dfSusfgWibK+mtgRqD7WofJjY1uCTftlPa3pWN2oeXFyL5I2IN9h+Y7aUjS4vvLTOHxUbOLtcX1Hwt8jterlxrCRLD4sTPIm6kqQbEG6ubWBzi1+t66YeO2WwmXOqqkbYo7tJ9RRWDFnIM48wGvrbrQmXjLa2QA7ENe4qIeKy31CfT/mntHS4D0uIW21QMLIol8wJXQkA2uOoBsbe9q9GwdQw6/Y1CxBysKXGfDz5+OzmLvwbm0wYWbDeFGwl3dviXQDy/T70GVwW2q1fhMsM2JngZA6SYY6yBcysAM+W2wuxt1sBVEiwxE2bpfqfrarcbwzMtTloHK80MNpnxGUv5SqZvFiIPle1rOhAsRfS4rQYeYz4YM2WRWHkniIyueitf4WO2veqdztxnCS4PCiEoZVUB8q2YWRRYm2uvvVe5axk0DMPFiXN8UM7rZx/C69Cel7EVvjiJnbOcOWyYTGCRcwBG4IOhBG43+9PWqmx8aGEkCAgowzGK92UdWiY6ug7fELbWq2YfFLIgdGuDsRVssawz9ps5m1pVPraktXV9dKjoQ/36Ut65KmlC+9B4IDXgNTS6d6U++3egQNehnFV1X2P60SLUL4sfMvt/OsZ9EVHnPhU+KRIIfL/wCqznMF0OVUzAddTb2qtYDk2bD+LJivCljEZ/MWIb8uhF//ABRzm/i2Oww8XCv+73cbhQq6m1xVZk56xGLhdMQwC3stvLewJuTfpp9a5to34f4RsQ5LPhYo4ssf75YxnDFmCAstyw3zX0Ft6n8W/CvEyyu0IwbKdhHiRcjoSD1ND51khim8J4yZpklVsqjUqfERVOYABmAv/pqPy/zLaQyTrGyIujeHCHV7gqQyKraWY29KqJUHIAMpjilvKsLPaxIziwADCxBuTlJ6japPE+MYSAR4eVJJWSJM8mXDvmdhmk/zULaMcujflFWiVP2jBZYnaAyqDnAs/ezWsdRp7GqdzZw+EIkMbZpksZGIAU6bAAXBue9qQFOH8MwE2GedlXIFKhXjVJFN7ZlMbWsNdxuRVOMAixTxOMyqmVSEDNl3S1xYEg712YDlUXAUAABdPMAAxNt9Ruak4CJozmNyd7k3+tW0H+I8KwUBEbPBFN4UfiEmdWuyhz/lqUB2GgpzCcnxYqIt+0MYY1OV45yyq5tZSrxKdSbnXYVVeLYYv5wC73F9TfKAd9bHp0pzDYqWJEhTMI5FzyXJ1NhmW9tNQNtaCJFG+Fkzz+ZonNlLXZmBuD3tfW5rZOU5G/YcP4os/hjMLW6kgkdyLE+pNUvhfDjJ+8m8zEltQNz7+gAv6VbsJMdqzsHg9eqIHr1QF+N8YjwkLTS3yrsBuzH4VHqf61nn/wBRsSZBKCqoDfwgAVI7Fj5if9Vx7CrPzpw9cRJgIpb+C+K/eDa9omIGncg1kPFJDhppYCb+FI8d+4ViAfmLGu22MkrF+E+InkR1MUhIysbOGZgxBFrEE3sReonBMGuFaae0UvhpZUlQOhLncg9Qqtr3tRngmLwTYS8wRZQ7rnJAuNGF772zGuZYsKyNFGyqzqWuSQGABF7ny9dK5cytRrP4d8/wcThCMFjxCKM0eljbQNH6enSq5zLytLwmaTH4COSQObyReJ5ACbsGjyEuhNzowK9NKz7knDNBxCEDyywkuWJBQIFJJsN/r1raYcXeAM5aQMLosjXuDrme52PRR0t0rW9rpX8TyPBj4lxIjfCSm94p/wDKD5dL2YFluwIZewvtasM5j4RPhpmjxCnxBrmvcOOjK35h61vnEeLfmlcAbC5+gA/kKA8e4PFjI8ji+5Rhup7qf1Gx+43JtN6YYKu3J/OMkWHlgljWfCm2ZGHmjuQc6Ea2uu3exFqE8a5UfDtlzK3a1we+t+tulPcscAz4hFlbLGzKGKnzC7BQR7E317UlsvHZx8iHMnLmS8qSeIjqrRuB5XW2xPSRbbdbHrpVXNbHwTgmH/w94mMnnMgN9VDxya2AGhysp0HQ1SeaeW2zw+GFYyL5WHlEltAGBsA+lr/m0616PL/5/bH3x/6YeXV1Vd4XLZivQi/zH/Fc8QN67wWDYMGPlt0I17GvYxa+fM9Zad7dzTrhXF5YGzxOyMVKll3swswv7U5hp9d6jyYYCKJ86kuWugvmUKQBm/3ake1dwwm4HXQfWvf48Pd4vN4uOFk4ZiB4sjoLCOGWRATezLH5T8nOb5CgODw6yKuW7u17m5BU3633730XXUg1oXHuV4eHYvDQ52ImiKTM1tPGV4tOygkH5VlckLxPJE11ZCUYag6GxB+Yrn5cPXX6nhxsx1R/C8R8IeDiJA8OawKEGSBv447G1gd0vZhtY61beV+cZMBP4OIIdRYg3JR0Oqup7EWN+nWstkW1ahy3y9HjuGRviJGi/Z2I8ULcrGejf6QxDegzVz56dm04FY54hJAxKkdTc97En309LU2dDY6H71kPLXNE/CMU2Hn+AWva5UqdVkTvGw10219RWhcV5jd8skTArvYKDdSN+twBrdSNelT212DbH/zXsnWuUcEAjUEXHqDS36b1tHRt9qTSvXr1/SqFVvf6UF44xzL7H9aMW9TQnja+ZfY/rWM+limcyGWVkwsWQeMrly5sMqgAqDY6m/aqBwhRFJJEQAY7g3sbXNnHrqK0vjvBROoBYqVN1ZfiB9DVcwfI6xEkMzE6ktua5tAsWEzPHFCAod7DMSANCTc7jbpUccHWPEthpFVTcMcputwMwOvSxNXGbl9Stj9RoQRsQehoT/gaRuz+dnP5nNzTfAKtjlVQoYsbADv2qBif2jDrOow4nGIFze2ZDly2NxqNjpsasfLfLxCrOY2csLqRlsuttiwN/lRxkI3Vh7qakoy7gfKMmUGUEEm59PSjacrRn+MfOrnlHpXvDHpW5kM3aHC4d8QuKD+YXgcE9tRYfmzW36VH5X4a8qZnuBe6g/c1pM3Co3+JFPuKciwCrsAPapcgFw+A0AFEYcKfWp8cIGwpwLWQ3HFYUtO2FeoIvNuHeXD/ALv/ADImWaK3VkN7e5FxWCcwcWM+JmmIymR2YjtfpX0Pj4sylf0rOuPfh7HM+cFkY72FdbGaifhriRFhmYquZ5CQTa9lUDQkaak7Uf4jj0lILIJCNswuB79KA8R4YuDhU5hvkRdbk/ESfQfqRQ39sbRgxuNjc/ptU1upvRqCS2OmYEKT4t9Nxl+EdulH8H+I8IjVJWZXRVUlRmU2FtCNtAP0quPPG8zSg5CFyvHlOpIy51I3udwaB8WwSeJctlvvYZrfIGs/LTvmXmKTGYjMubKCBGovpbr7k61sHBOW8Zh8Ir4mF55ja0aaqt9jIVNy3dV07msu5Px74SHEYqJykoyxIQB8JBZ7g3HRB862r8MvxVTHIsGIITEgadFlt1Xs3p9K3sRuC43AcYhkgkiWHFxg3jAUOpUWzR7Flvup+dZPxdDgZ2SS+h8rAGzDoRfY33FbFz1+H2r4zARxLjPiuQwJI/NGVYBZD3IIPWonCuHf4phAeJYZUmCgmVSArXNiTockg1uvp0oaZin4gthyAIyymY4hAWFirg5l0vuP0pyT8UEmWOOXDqFTS4N/Le407gdaGc+ciNgZGaNxNhyfK6gAr/pdRt7jQ+m1U6u08uePyz6ytDw3AxMZJQ5KOCYnXVQQ3wyDddCB6G196rmNW11IsQK75K4xLDK+RyE8N2dfysFW9iO+mhGoq04TCYebDStGyujLmKuB4iMOxGqsO40IrN8OHl5x4vym7jfxUeFcPaWTKv5VZ2vsFRC7H6Ci3KGBM+PgTo0q/TMCfsDU3lXCEQY5oxncwLGAbZgHkGcj0yqRf1o3+DHDi3ESzqQIY2kN+mmUf/0fpXTw5XB13sx+M3EfE4lIoOiBUHpZbn7saF8X5ffH4YY+EXlS0WLXuwACTD/etr+o9aG818TE+LlkGud2O/rp9rVp/KWLOB5elxAyh5ZCVzAEG7CMAg7iwbSteXKWev1pbIx7C8Ckc+YEW6Wr6N5E4AicKKFdJUa49LFarHAvxX4bMgXFwiBxpfJnQ+zKMw9iPnUTnP8AFGJsI+E4eXcuMplAKKik6hb6kna+lq8s/HPic0D/ABO5ZlwaxRnM8KEjCzH4kU6nDyHqFOq+hPyG8nc2mFfCkPkudP4D3XupO4Gx2q68K54ReHjD8XjeRHjvG+UkyAEpla+okRlPm9Ad98xmxMbFsikqGORnH70JayoSNLAdqmWNl2zvfLeOD8QilhVoZEkVQFJU7G2xG49iKnFz2/v0rBuBYmdJ1bC5/Gv5QgJLf6WX8y9wdK+huH8OMkCO8fgyuoaRAScrEC4329BVmW1Rwb9q6BHU0kkLJow/59qQmtqVt6E8YPmX2P60U/X50N4vqy+1Zy6IGEVyY6ey0lq5NI0mGBGtRH4WvW9EylctATUBfgK2gQdrj7mp5FV2HEyxiyEW7EA/80+ONSjdFPtcfzoDRiB6D6U02CQ7qv0oaOPt1iPyb+op4ceXqkg+V/50Eg8Nj/ht7E1weFL0LD515OMxHqw91b+lPx41G2YUEU8L7OfmBXDcNbow+lEiw7j6ik8Qdx9aAUeHyd0+9eop4g7j616ghhK4bCqdSBUp4zf/AIqO5t3/AL/sV3RWuK8Kim4lw9ZVDRH9qBUgWJ8JMt/W1yPUVkeOYwySRE/A7J/0sV/lWt83CQxpLHfxcO4mQdTYWdR7qdutrVh/E+IGWWSQ6F3Zj7sS1vvWds1fuWONYUYO00YMiyMA5OtjZgNNdLmuMPi8MrAmMHNmy3RrG25JYVB5HxfhQM1h5n3PYADT70axXExKQGUN6WuPvUtWQJkaGVWjAVM19bHKTbrYUF4bgWjxkEQA8VXUq1wV+IEEj21+tWjFYliPKLD2/ltVew5/+/VrgN4q+Y+iG/8AO9Z+VbhgMZ4ivI7u65iT5iAzaXVQTZUGl7a/e0HiHEtPMVSNRoBYIo7AbVReF89RQp4MzFSCxUgFgRmJ1y3IOpG1VXnvnH9pKxwsfDW9zqMx9u1WUaZ4scynUOhFj10PQgjUGqDzX+H6xBpoWITcpvlv/CfzL6bj13qJyvx2XCiLOC0Ug8p7anyn07dq1yXgbfs2eXDyTBlDCFdQBoQZCup6eRde5Fd8bjZds38fPJQq4ANydLjTfS33tWi4Epg8PhXMERMkbiQrfzFZCpDf6vhP0q88v8cwOOz8OxuHjgm+FY8oRW3IMR3WTXa+vS+tUnm7hkuEYYaQlo42cxORZyGtdX6E+UG43rOGUx5q3onEsXHE4dYmQuAy2YZSGFwdtBbpXfJ/MHhtMsc4h8UZWUorXAvsxF1tc0F43x+GfC4YAkGINGzHY+YsgABzaAkXtQnhbmOVJFIZVcEEG47kEdL22IFem+eXKOfrYJ8xRBW8siN7Be3cKDRjGcfxmMwEOFSCJYoStrK5zZQQCDn1PmN1tft2oLz1gPCxcip8F86f7XUSL9mFSuQi8spg8R1zq5S38aqXAsf4spX3Ipbhl5OTeUgDjuF4iB7DwyRa+VVIQ22JZcoPfWrlyphQzQnESM+c5D5kAAZirAWYkWBBFgNqqXG8U8khzEn+9dKsvLeIT9jxIYqrJkljJtvmysBf0YH5Cs4euPkq3mdPc5sRCkWt4JpoiSb6eRh8s3ifeqnhQdqM8z8TWaedkOdWYSnICQt0u5NtgGYjXtVfj4kAfKOnxN/IVw82ftksg3guINA4kRrFfWwPcG1fQfAOac+Filclb7hhdmAFrrZtBfYnUgbCvmnhHD2x2JSJScu7E7ADUn6Vs2aPDwi5yxxLbXoBXGcNyLnj+Yw62jAvrbOOvQjp9TUDg3EWlQ57Z1OU6WJ0FmIJNr67aVW8DxRJNVa9HOES5s53sQnzAzWPsGU/MVqXkowB7D3ofxNfMPapYIqJjxqNKufSRCtSNpQfm3iz4eHNHuTa5BIH8qzXFceLN55WYn1P6Vxaa2mPjJsJEJ2sGF6k3FYvh+JqjBlfKw2J0/WiT8aecZWa5P5mY5QPYWA9zVnI0bG8egi+KRfYG5+1DZOfMKB8TE9gv9aoUHKWJlaRVAzJc5SwBNt7Am+2vr86iyco40FB4DnxBdMtmzDra3au88XG0t4XuX8R4/yRO3uwH9a7wvPBkICxC5OgzEn9Ky1sDMvxK41sSQQL9vepmBxLxkMCQQQfprW54dufLZsZjmgh8WaNk1tlyt8vNqL/AEqHBzfhmFzJl2uGBFrm3S4tc1WuY/xRmxeGMJiVblTmBN/Kb7etVDguM/fpnayl1DnsuYZt/S9P467XdbbFKrAFSCD1B0pwLVX4Ki4PHYjDSyDWwivYXG6kdNQdfarJg8Wsi3U3sSp9CDYivPYtO5a9XVeqCa6npTDg79KlEVwQD/etdmgniGHDqR+lZtxn8O0kcsrFSd9NDWsNANaiy4AHf7VLBm0HJ2RQAVsB6/pUjG5cHHmbzMTYDTU/061e24dYafeqpxPgaYjieChmv4LCZiAbZiq3AuPlTWmVRk4lI/mLewHwj0tUGZo3nSVWWMxj96jaZrBv3inbUNsbbda44tGcNPNh2N/CkZL9wD5T81IPzoryc2HkEwnUErlZG6jcML9vh0qZcsztXOP4VCoe9u1ut9qEYTh+ZScsptqcq+UDuT0+lX/F/smbUxm7AC5B16AW2rycTjhWSNbBWOoH0rMmnQ1wHGthYpJFsGhVFjOjA5iS+YEWIyD71oX4Yfi4mKVcPi8sc2yNoqSdgOit6VmODdZWaPYOp+I2udrAnrYmq/JgDD5JcysNVtax7G/b1FZmWlk2+h+d/wAOIcU37QsMbYhRpmLqr9s5jINxbRun6VXlvikuLV8JxfCnKjiJZ7XKsfhjcXzMLEWcX9e9HeUePYiTC4VWYhvCy2NmMnaRiwuoCgnfv2ojiMQsbFlu0hFjKb366Rg6KNTqNTW9jJ+ffwbfDAzYU50F80JI8VQDuoBOZevcVmkOIZDdSQf73r6PlluddT26/XeqDztyEsxM0FlkOrDZXPU+jfr702M6xXH5ZWDSMGICrcjooCqPkABUjAcbeF1kjkZHU3VksCDTOK4HJGpLjLbcWN79tvf6UPAt3p2mkifiDkm7E+tNLiT11PrSRR5jYAk9AKWaNkYqwsRuKBwY1/NYkZhlNjYEb2PcelEODcGMmp81zYIt8xO9x6a70JrT+UFTxWIIuEjEev5Spvl9SRb696zfoGuUeXVwqWAGdtXP6KD2HX19qrnPvMSSTLhA4Eam8zX0zAaLf0P3t2o7zfzP+ywhItZ5NEA3UdXI/SqXy1ya87HxAwa9wxsQe98361AuK40IYG8LEfvDouU3O+tz0Fr7mpHIHN8uEZ3JzxO4zxk3uerC+oa1tetqt68sQYaJ2IjMy3Zcqiy6ar65hcG/eswxCiOeVE+C919AdQPkDatYpl0+mcPOrqGQ3VgGUjYgi4P0qJjV1HtVf/DTGmThsN90Z0HsrXH2a3yqxYvp7E71rLoigcwY045psJECvhFSznbQ6i39azUBkxOVAC6Puep219K07ivMWHTFxhFzNKAHZdBlubEi3mPr2qscQ4BHBiJncmzeePzLfXXKQRe3reuTQbiMIYHEWIw6Z187anMQw08wNrDTbtUPC8VaK5QWJRlY2BBzaEEdrfyrvm0yPLE8iyIxiVRmGjAEhSv/ALbX9b1c+H4CHFYFYAwikCgZiLm4N9e4PpV6Ge4bjOIzmTNJbZit9rWsSNtKOx814qJEdcSLR/Ap1IvuNRrRXDckJhY5GxGIQEg2SPNqOlybaelqD4LFSRZmiQOqEEFhdUzHKGrXtQbwv4jg4SUPZmaQMfKMvuKSL8RYpJvHbCI6IoVhp1GW9QOd+AJEBISGeU+bSwBtrYKAN9Ka5R5Zhlim8YyRsi59OqgX1U720I966f2uk0nLzNgPCkDYeRJC2ZDY2t/DevYnCYNipjDlnW+UHUHpcfyquf4o0iOS7lGsGDHcA3WnsVwHEGNsQ2iOo1t02HtsKTyfZoYl4kcdLF4hQGJVjDny+IF+HxCToel6uXLXGUdVSFLa6ouyjuTsKyHhfBWlbQm4rXvw34fHHhyUU5y1nYne21vSx/Ws3OVjLD2W8V6vUtc29JjC9x/OkAI60pQ/+a9b+7fauwQ6+h9qaePr0p62u5HvTMh0oGZPlVS5vd08LFRglsM+e2uqEZX+VqtZjofxXBlkIB30+R3HapehhvN/GlxOMmmW4WRgRffRFXX/AKal8jyL40hdA4CDRgCL5wQbHToal8b/AA9lDlorZT+W+1d8H5cmhQizAt8WnbbX6/WsxnQ5xDGRMoUoAL3AAtb2ttQyYLayr/L/AM0W4dwZifMNPUn+mtTp8JHFGXk8qjrbe52Hqe1X12u1FxWCY6mw9h/Wh/E9XXNdiIkA1Ohyix+WulWZ8fmOZUUL0DXJI9T/AEoPx/h3isksALf/ALYxbNHY6ablCPzW6HapcNEy5aBwPjgimyyMFJiVBc6eWxYXOwNlPqFqdzLzKMPA8lwzAHKL3ufW3Qb3qhczcLeSJ2Uk2AOW+4B6ewv96oXjHa5t2ubfSsyNLPwjn2ZJzJK5kViMy/wjug2Fu3WtVwPEUnjV0YEML+h/vtWNYOOLwWUjxDe+ZfKV0tpcX+1qLcu8f/ZwsTZ1e5tfRSNx63v6UqND4zwyIxyFlF8jXPpY6H096xPDQl2VV3Ogq0c385zy3h0jQgZst7t6E9vQUH5aw95C5sFUEX03Pb5Xqya5UU4LwYRrmcDPfv8ACNrb21qZieXopbnVXIHmB0Fh2/Wu1xSA6trTpx6jasbRVsZgfDkyPGc2VbeHqG6Ftdde3ejWF5XllyZ08FAQWkdv3lh0VAdD7/WvYlPFZWBYFeovqL3sfS9Ho8z6yfr/AM1rsEcOMLA2ZEBe1gzXd7Wt/elSl43n2LJ/qCgk+gzafY0xhsUqDyAa/wAI3+dMTOx2Qk1fU2rvOPFWjcZHlYMv53+E7NooCm4120qpYJHllAALO5sANz0Aq94jgplNnGna360R5b5WSCTMl/U9bdge1WC78qcL/ZMLFCdWUEuQdCzHM3yG3yqdxIB0Km/mBHbfTpTODxJtbT5705jb6e1MukilYzh74eZsY7+J5cr+QA6aDb00uLXpeF8Fjxd8RK4aTpGGBSPTyhrbt1teoPP+OxFljjB8Ngc+W9yb7H0qHyorYeNhrmcgm/SwtXNpYMdy28oGeSJsp0JzX9aAc1cF/ZxHIGUqJFzhAwNu+5HTfTcUUfESHrSrxYBMksYkX10P1FBXefcesqo0d8p0v30qbwjjJw3DhJGi/FaTOt8wOitoQSLi3zqHzJjMMYVWNZAVbQNbKBrsdz7VJ4BLltFKQ8bJsdcofdflow7GrpBKfDPjcDG0loZEYMCbhbdxbUaWI9qiz8SVpAplzMU8OSUAgsMpUkgX1rjiPGVMi4aV7RoVXyG5fQWBI2FrXo1+y4PKF8NbDsSD9b3ppWYYrhcieUC4vbQNr66ir5wfmaJIEw2LQlWXJ6fUag+ooikWEFyVP/W363qpcc4XNh38Ug+Erq8WYE5gTfUgaW9e9BbI+E4Lh95GaSTNcqr2ygdtALn1NWrl7GCWBZFUIGuQBtas945jhijBcWR2F/bS+vtWjcJjjSJViIKKLLbUfWookHr1M5q9VQVzaele+V66IHrXr9K7I5Kaaae9NOPnT1qbt6WPSgafbufvTLKT6f1qXk7/AGpt4xVAfFYK+33qMOHn0+9HTF6dKiyxW6GogPJhwP51WeY8E2LxeDwcbBBIXdmI0AXrbrZQbe9XWZPQ1V+NYoYfGYPFfljdo5COgcW+2tEqkcQhfDTS4eXR4mKm2x6qw9CpBHvS8FwAxOICgkNlYrYgXtY2ufS9SfxWxitxAsp+KKIkjYnLYH/pC0E5UxB/bIrNl1IvobAo3Q6VO2darQYeVFC5ZZGC63Aa7G/TN0HtUOXlHBLJfJdbbE0vFY1KFRNOzHqHttvYIANfaq5jZJmsMxAAtvr2971zuNjps1x7lONSXw8gQ/wE6fI9PnQYcNIu8j5pNMoXX5k2t32oiOHuTdrn3qScKx2HSpyAGJwTSa2JPQ/1qRhOGGMWbqb0bg4W25vU1eFE701QDTDi+gqZFDpa1GIOEAUQTh4HSrMUA8JhG7Worh8B3v7aVOjw/pUhYPSrJBHEdhtap+EiFta6iwxqZBha0Gf2cdqmYOIDbWuo8ON9qfTDUEqDDf30p3GR7Vymm4rufWpl0s7D5sMD0FQm4SvYUXMdIIq5qCnhgqNiOB5hVhaCm/CoKRxLk/OtrfShz8nyqhC3B6VpPhVwYqsoynA8nSq15F2N6LHhzDcVoGQdqQ4cHoKooBwPpRCDjU0S5dGXbKRparY3D1PQUy/BENZFB5m4mvgp+5RGzaFb7AagLsNasXJ/ljNnLKcp9M2Xz5fS9h8jRLG8oxygBtgb0SwfCFjUKNANqqFVzXqljDCvVFGtO4pA1hTrRC30plq7o5e/e/S1c39a7ddaaUXOtB34nc1wCfl966lFh8q4G3zNArKfX503LHf09qeC3PXao2a+vpTYjsP+etAeYOHLJE6uNGHTQg9CD3B1qxMBfYUxKgNwdqlR89cY4fJE5Di9tLjr2+1TOWMCfE8R1OUA5fUnT6AXrYcfwSF/iQH5DvQ0cCiS+UEe1TRpWlw7OQPhHpv9aJQ8COl9qLxcPS97VNaIU0K/JwoDcV1HhQOlHlgW+1KsA7UNgy4X0p6PC60ZEYrhUHYUVAGGHWlXC3P93/5qWEBJp9UANrURHXB6bU4mCqbewruMX1NNCPDhjfanRhe+n6U6op5RpRTMcFvenUi9TS4ZATrUmJBe1aRxHBr0rrEJtT4HSm8StiPas5dLEUiltStSGuSkpMlKKcFA2Urkx09XjQMeDSeDT1q9VDXhUojp4UtqgayUuWnK9QcgV6nKWqP/2Q=="/>
          <p:cNvSpPr>
            <a:spLocks noChangeAspect="1" noChangeArrowheads="1"/>
          </p:cNvSpPr>
          <p:nvPr/>
        </p:nvSpPr>
        <p:spPr bwMode="auto">
          <a:xfrm>
            <a:off x="0" y="-708025"/>
            <a:ext cx="3086100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44" name="Picture 20" descr="http://hackedgadgets.com/wp-content/2/_Halluc_walking_rolling_robot.jpg"/>
          <p:cNvPicPr>
            <a:picLocks noChangeAspect="1" noChangeArrowheads="1"/>
          </p:cNvPicPr>
          <p:nvPr/>
        </p:nvPicPr>
        <p:blipFill>
          <a:blip r:embed="rId4"/>
          <a:srcRect r="32500"/>
          <a:stretch>
            <a:fillRect/>
          </a:stretch>
        </p:blipFill>
        <p:spPr bwMode="auto">
          <a:xfrm>
            <a:off x="6643702" y="2285992"/>
            <a:ext cx="2285984" cy="1632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/>
          </a:p>
        </p:txBody>
      </p:sp>
      <p:pic>
        <p:nvPicPr>
          <p:cNvPr id="15364" name="Picture 4" descr="http://www.microsoft.com/windowsserver2008/en/us/serverunleashed/assets/ToyBox/Wallpaper/IT24-7_D_12x8.jpg"/>
          <p:cNvPicPr>
            <a:picLocks noChangeAspect="1" noChangeArrowheads="1"/>
          </p:cNvPicPr>
          <p:nvPr/>
        </p:nvPicPr>
        <p:blipFill>
          <a:blip r:embed="rId2"/>
          <a:srcRect t="3710" b="10959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357166"/>
            <a:ext cx="33575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Robotics</a:t>
            </a:r>
            <a:endParaRPr lang="en-IN" sz="3600" b="1" dirty="0">
              <a:solidFill>
                <a:srgbClr val="55257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6" name="Picture 6" descr="http://t2.gstatic.com/images?q=tbn:ANd9GcROiao1TKhGnZypnwBsHlZ9ondVAkdC4y5Ru4ehrdsJ3ZdBUgy41m0k6TgQ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0"/>
            <a:ext cx="928662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57818" y="1643050"/>
            <a:ext cx="37861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Robotic </a:t>
            </a:r>
          </a:p>
          <a:p>
            <a:r>
              <a:rPr lang="en-US" sz="3600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History</a:t>
            </a:r>
            <a:endParaRPr lang="en-IN" sz="3600" dirty="0">
              <a:solidFill>
                <a:srgbClr val="55257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8" name="Picture 8" descr="http://t3.gstatic.com/images?q=tbn:ANd9GcRRxvKhf-XZV3uNpaS0vVhpNShLu_jvgRY0t7FOlXXLNUAvRGS1kFuOov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1643050"/>
            <a:ext cx="1000100" cy="130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57818" y="3500438"/>
            <a:ext cx="37861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Robotic </a:t>
            </a:r>
          </a:p>
          <a:p>
            <a:r>
              <a:rPr lang="en-US" sz="3600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Technology</a:t>
            </a:r>
            <a:endParaRPr lang="en-IN" sz="3600" dirty="0">
              <a:solidFill>
                <a:srgbClr val="55257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72" name="Picture 12" descr="http://t3.gstatic.com/images?q=tbn:ANd9GcRKhocJ82X39m7qA2dDe52SLjgLy_Rnbhbqp-NJmCH6UE_yhZnHKGXcMr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3899" y="3357562"/>
            <a:ext cx="1000101" cy="145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57818" y="5286388"/>
            <a:ext cx="378618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Types of</a:t>
            </a:r>
          </a:p>
          <a:p>
            <a:r>
              <a:rPr lang="en-US" sz="3600" b="1" dirty="0" smtClean="0">
                <a:solidFill>
                  <a:srgbClr val="552579"/>
                </a:solidFill>
                <a:latin typeface="Aharoni" pitchFamily="2" charset="-79"/>
                <a:cs typeface="Aharoni" pitchFamily="2" charset="-79"/>
              </a:rPr>
              <a:t> Robots</a:t>
            </a:r>
            <a:endParaRPr lang="en-IN" sz="3600" b="1" dirty="0">
              <a:solidFill>
                <a:srgbClr val="55257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76" name="Picture 16" descr="http://t3.gstatic.com/images?q=tbn:ANd9GcT6UJi9-elQQiqajvtzNUojl2hjEKRzTA8N4XTzTMEet8Ah3j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5255" y="5286388"/>
            <a:ext cx="1428745" cy="135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tonomous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 descr="Coff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42860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Stationary Robots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1285860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9AFEF"/>
                </a:solidFill>
                <a:latin typeface="Arial Rounded MT Bold" pitchFamily="34" charset="0"/>
              </a:rPr>
              <a:t>Robots are not only used to explore areas or imitate a human being. Most robots perform repeating tasks without ever moving an inch. Most robots are ‘working’ in industry settings and are stationary .</a:t>
            </a:r>
            <a:endParaRPr lang="en-IN" sz="2400" b="1" dirty="0">
              <a:solidFill>
                <a:srgbClr val="C9AFEF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42900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Autonomous Robots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471488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9AFEF"/>
                </a:solidFill>
                <a:latin typeface="Arial Rounded MT Bold" pitchFamily="34" charset="0"/>
              </a:rPr>
              <a:t>Autonomous robots are self supporting or in other words self contained. In a way they rely on their own ‘brains’. </a:t>
            </a:r>
            <a:endParaRPr lang="en-IN" sz="2400" b="1" dirty="0">
              <a:solidFill>
                <a:srgbClr val="C9AFEF"/>
              </a:solidFill>
              <a:latin typeface="Arial Rounded MT Bold" pitchFamily="34" charset="0"/>
            </a:endParaRPr>
          </a:p>
        </p:txBody>
      </p:sp>
      <p:pic>
        <p:nvPicPr>
          <p:cNvPr id="27652" name="Picture 4" descr="http://t2.gstatic.com/images?q=tbn:ANd9GcSx18k1A9zObioJI7qW8zC_eh75PRfrMTSshfUBE0nVWgJkirw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714356"/>
            <a:ext cx="1628775" cy="197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http://t1.gstatic.com/images?q=tbn:ANd9GcQAq4spWtceyZmQH1A79vK9QVCC97XBL6S2ADTfqirs4G6e5-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714884"/>
            <a:ext cx="2114639" cy="186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 descr="Metal Background"/>
          <p:cNvPicPr>
            <a:picLocks noChangeAspect="1" noChangeArrowheads="1"/>
          </p:cNvPicPr>
          <p:nvPr/>
        </p:nvPicPr>
        <p:blipFill>
          <a:blip r:embed="rId2"/>
          <a:srcRect l="21240"/>
          <a:stretch>
            <a:fillRect/>
          </a:stretch>
        </p:blipFill>
        <p:spPr bwMode="auto">
          <a:xfrm>
            <a:off x="0" y="0"/>
            <a:ext cx="9501222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Remote-Control Robots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IN" sz="2400" b="1" dirty="0" smtClean="0">
                <a:solidFill>
                  <a:srgbClr val="002060"/>
                </a:solidFill>
                <a:latin typeface="+mj-lt"/>
              </a:rPr>
              <a:t>A person can guide a robot by remote control. A person can perform difficult and usually dangerous tasks without being at the spot where the tasks are performed. </a:t>
            </a:r>
            <a:endParaRPr lang="en-I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07194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Virtual Robots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4826675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002060"/>
                </a:solidFill>
              </a:rPr>
              <a:t>Virtual robots don’t exits In real life. Virtual robots are just programs, building blocks of software inside a computer. 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http://t1.gstatic.com/images?q=tbn:ANd9GcSrAg8KCiwhPtSKZkKQqGNudvdEPj9t58UdYUM5n4xI9h0oggP9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714488"/>
            <a:ext cx="2000232" cy="252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2770" name="Picture 2" descr="Dark blue swir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500042"/>
            <a:ext cx="34115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Advantages..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1142984"/>
            <a:ext cx="8643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Going to far away planets.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Going far down into the unknown waters and mines where humans would be crushed 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Giving us information that humans can't get 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Working at places 24/7 without any salary and food. Plus they don't get bored 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They can perform tasks faster than humans and much more consistently and accurately </a:t>
            </a:r>
          </a:p>
          <a:p>
            <a:pPr lvl="1"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Most of them are automatic so they can go around by themselves without any human interference. </a:t>
            </a:r>
            <a:br>
              <a:rPr lang="en-IN" b="1" dirty="0" smtClean="0">
                <a:solidFill>
                  <a:srgbClr val="FFC000"/>
                </a:solidFill>
                <a:latin typeface="+mj-lt"/>
              </a:rPr>
            </a:br>
            <a:r>
              <a:rPr lang="en-IN" b="1" dirty="0" smtClean="0">
                <a:solidFill>
                  <a:srgbClr val="FFC000"/>
                </a:solidFill>
                <a:latin typeface="+mj-lt"/>
              </a:rPr>
              <a:t>   </a:t>
            </a: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</a:b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</a:b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</a:b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</a:br>
            <a:endParaRPr lang="en-IN" b="1" dirty="0" smtClean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786" y="4000504"/>
            <a:ext cx="382348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Disadvantages..</a:t>
            </a:r>
            <a:endParaRPr lang="e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4786322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n-IN" b="1" dirty="0" smtClean="0">
                <a:solidFill>
                  <a:srgbClr val="FFC000"/>
                </a:solidFill>
                <a:latin typeface="+mj-lt"/>
              </a:rPr>
              <a:t>People can lose jobs in factories</a:t>
            </a:r>
          </a:p>
          <a:p>
            <a:pPr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 It needs a supply of power </a:t>
            </a:r>
          </a:p>
          <a:p>
            <a:pPr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It needs maintenance to keep it running .</a:t>
            </a:r>
          </a:p>
          <a:p>
            <a:pPr>
              <a:buFont typeface="Wingdings" pitchFamily="2" charset="2"/>
              <a:buChar char="§"/>
            </a:pPr>
            <a:r>
              <a:rPr lang="en-IN" b="1" dirty="0" smtClean="0">
                <a:solidFill>
                  <a:srgbClr val="FFC000"/>
                </a:solidFill>
                <a:latin typeface="+mj-lt"/>
              </a:rPr>
              <a:t>It costs money to make or buy a robot </a:t>
            </a:r>
            <a:br>
              <a:rPr lang="en-IN" b="1" dirty="0" smtClean="0">
                <a:solidFill>
                  <a:srgbClr val="FFC000"/>
                </a:solidFill>
                <a:latin typeface="+mj-lt"/>
              </a:rPr>
            </a:br>
            <a: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  <a:t/>
            </a:r>
            <a:br>
              <a:rPr lang="en-IN" b="1" dirty="0" smtClean="0">
                <a:solidFill>
                  <a:srgbClr val="FFC000"/>
                </a:solidFill>
                <a:latin typeface="Arial Rounded MT Bold" pitchFamily="34" charset="0"/>
              </a:rPr>
            </a:br>
            <a:endParaRPr lang="en-IN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http://www.dvd-ppt-slideshow.com/blog/wp-content/uploads/2010/08/meteor-shower-wallpaper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37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8736" y="17634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What is a Robot…?</a:t>
            </a:r>
            <a:endParaRPr lang="en-IN" sz="44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76368"/>
            <a:ext cx="66437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C000"/>
                </a:solidFill>
              </a:rPr>
              <a:t>A re-programmable, multifunctional, automatic industrial machine designed to replace </a:t>
            </a:r>
            <a:r>
              <a:rPr lang="en-IN" sz="2400" b="1" dirty="0" smtClean="0">
                <a:solidFill>
                  <a:srgbClr val="FFC000"/>
                </a:solidFill>
              </a:rPr>
              <a:t>humans </a:t>
            </a:r>
            <a:r>
              <a:rPr lang="en-IN" sz="2400" b="1" dirty="0" smtClean="0">
                <a:solidFill>
                  <a:srgbClr val="FFC000"/>
                </a:solidFill>
              </a:rPr>
              <a:t>in </a:t>
            </a:r>
            <a:r>
              <a:rPr lang="en-IN" sz="2400" b="1" dirty="0" smtClean="0">
                <a:solidFill>
                  <a:srgbClr val="FFC000"/>
                </a:solidFill>
              </a:rPr>
              <a:t>repetitive/high accuracy/hazardous  work environment. </a:t>
            </a:r>
          </a:p>
          <a:p>
            <a:endParaRPr lang="en-IN" sz="2400" b="1" i="1" dirty="0">
              <a:solidFill>
                <a:srgbClr val="FFC000"/>
              </a:solidFill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 mechanical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device that performs human tasks, either automatically or by remote control. </a:t>
            </a:r>
          </a:p>
          <a:p>
            <a:endParaRPr lang="en-IN" sz="2400" b="1" dirty="0" smtClean="0">
              <a:solidFill>
                <a:srgbClr val="FFC000"/>
              </a:solidFill>
            </a:endParaRPr>
          </a:p>
          <a:p>
            <a:r>
              <a:rPr lang="en-IN" sz="2000" b="1" dirty="0" smtClean="0">
                <a:solidFill>
                  <a:srgbClr val="FFC000"/>
                </a:solidFill>
              </a:rPr>
              <a:t>It </a:t>
            </a:r>
            <a:r>
              <a:rPr lang="en-IN" sz="2000" b="1" dirty="0" smtClean="0">
                <a:solidFill>
                  <a:srgbClr val="FFC000"/>
                </a:solidFill>
              </a:rPr>
              <a:t>can be used as :-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An automatic machine sweeper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An automatic car for a child to play with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A machine removing mines in a war field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In space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</a:rPr>
              <a:t>In military , and </a:t>
            </a:r>
            <a:r>
              <a:rPr lang="en-US" sz="2000" b="1" dirty="0" smtClean="0">
                <a:solidFill>
                  <a:srgbClr val="FFC000"/>
                </a:solidFill>
              </a:rPr>
              <a:t>much </a:t>
            </a:r>
            <a:r>
              <a:rPr lang="en-US" sz="2000" b="1" dirty="0" err="1" smtClean="0">
                <a:solidFill>
                  <a:srgbClr val="FFC000"/>
                </a:solidFill>
              </a:rPr>
              <a:t>much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more..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414338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7" name="Picture 9" descr="http://t2.gstatic.com/images?q=tbn:ANd9GcRPJidjrSnMyIOP7deLDnjuul9CIn7a6moeXByG10LTFCBdBYrKfEqDgr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30951"/>
            <a:ext cx="1785950" cy="134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9090" name="AutoShape 2" descr="data:image/jpeg;base64,/9j/4AAQSkZJRgABAQAAAQABAAD/2wCEAAkGBhQSERUUEhQWFRUVFxcYFxcXFRcVFRgXFxYXFBUYFRQXHSYfGBwjGRgYHy8gJCcpLCwsFh4xNTAqNScrLCkBCQoKDgwOGg8PFywkHyQsKSwsLCksKSkpLywsLCwpLCkpKSwpLCwsKSkpLCwsLCkpLCksLCwsLCksKSkpKSksLP/AABEIAMQBAQMBIgACEQEDEQH/xAAcAAACAwEBAQEAAAAAAAAAAAAABgQFBwMCAQj/xABNEAACAQIEAwUECAEHCQcFAAABAgMAEQQSITEFBkETIlFhcQeBkbEUIzJCUnKhwbIkM2KCotHwFRZzg5LCw+HxNFNjk7PS4hclQ1Sj/8QAGQEBAQEBAQEAAAAAAAAAAAAAAAECAwQF/8QAJxEBAQACAQMDBAIDAAAAAAAAAAECEQMSITEEE0FRYcHwIuEjcYH/2gAMAwEAAhEDEQA/ANxooooCiiigKKKKAorlPiVQd42qA/MCXsAx91vnQWlFRsJjQ/S3rUmgKKKoea+ZPosMjKpaRYmkUZSVIU63PkNbXFBfUVlx9psiYoSupOHbAR4gRKRcEvZ7FtypD69QPKtI4ZjxPDHKv2ZEVx5BgGt+tBJooooClDiPtJhjmkhWOV3ibKxsFS9rnKxOtttq7+0bjMuFwLywtlYEC9gTax2v7qwRea5XJYtYkm91F73ub3vemtjdMH7Ro3kjjaGVTK4QEAMoJ2LkfZHn5031+bhzGwjLGVmcEWQRrY6/i6Vsnsz44+LwQlkYs2ZhruLG1ut9vHrTWg20UUUBRRRQFFFcsTNkRm8ATQe2kA3NfBMKzTiHtO7PEvEsHaFXZCxkyZmUd+wynujUXv0rp/8AVOyhmwrgHa8iD366291HO8kl1a0kNX2s74Z7VleUI8Qj7wUjMSwBIBa+UA2uNPC9j0OiVbNN42WbgoooqKKKKKAooooCiiigKKKKDN+eeYp0ScwZRJFYkOub6s6AjUbG1/fWN8S9o3EM2mIKggHuJGm48Qt971+i+ZuX0lBktrkZG80YWN/G29flzmLAmGUxndGdD/Va4/Qig3j2V8Vlnw+EMsjuzfS+0LMSWyPEEufLNYeprTKzT2KQD6FAeoTEH3SYjL/wK0urQUo89zx2VbZ5Mso7Pq8bxsjC+25X4ja+rdS1zXwpZrBwLWOVrAuraA5b6ara4IsfdUGN8Agmk7LtIyRHh5MIy69tlxHaGNwDoQDISLdEPrWtckYvJhI4QbtBGpZSVLGNrlWAGvRgNBfKffFwrxwjLHZcoVBqWLqq2RWexa2/plJNherDlXgKQtJiMwd5FCMyEhLI7lVRLDQFiLkknTxopoRrgEbHWvtcMGtkUeAt7un6V3ohX524QcWhw2YgPDI6gW1kiaLLr5hyN+tfm/jufDzNGvdCm18ozHQHUnbw0tX6b40cuMwLdGeeM/1oGkH6xVk/tc4Wi4wmOJJMyhnBXVWa+gN9jv76LFfjMPG2B4UQiiTECTtXAs7BGC3JHUa1svI/LwweESMEkt32v0ZgNPdpWVez/DSTYjDpiI1WGO6x6C4Ju+RfBS29bpehX2iiiiCiiigKicWW8Mn5SfhrUuuGNTNGy3AzKRc+YIoPzrzLjQs+IZCS5nkUW2RRIS2uwLG3uvXjD8eAh7JsvaL2mbPqrBsxsCOpzDw1FWPM/KkgmlYK5SVi91XOUZgcysg1+0bgiq3BcHKEHLIzHc9lI19t+55Vxzzs+HC8WPm/XaWuPUmPa5hve4ILIxVvQ2NfokVjXL3JzTupkjMcKkFi4CswuCVRN9bWzG1gTa5rY4pARcEEeVa47lZ/Jvjx6e0e6KL0V0dBRRRQFFFFAUUUUBRXHFYoRrdqo5eNyMbIAB8T8TpQWPGp7RONQMrXI321senr51lvGvZH9PVZklyyEDMpBAJyjdmuQ1rDbXQ+ug/RDJftWzXBXQ2sCQSLj8o6dKjz4SSCRZBKxiFlyH7lrC5e93BsN9q1BI5K5PXh8AiEjykAC7WAADO+VQBoM0jnW51pirlBJmAIpf4xzf8AR8SIXUWYKVN9WvmzKPBgBex3BqBlpM9omJECwTHbtcjXJ+/FINswFtBfyGlr02YPGLKuZDcbeYI0II6Gq3m7ha4jCSI6hwAHsRcXQ5vleoM5n5gURRywzsZMgLJ2UOQN+EFwSGBBFyWuDsKceSMd20KqxsVuQAblwWJaQte9yxIJIHiLXrO8RhEisEQW1AH3RbXRdtQfTyqy5e5jbDNI2rF4yq9QHuCpPkNaztTdzLz2YJDDAqsy6MzXyg/hCgi5HrUB/aQ4gIKouIJHZ6MVYffNuhUdCevupZw2Hvd313JJ8TqffSpxDijPj4gB3FDbDbRhv7/1purqGTivMGKkIlMhLIbray5dGF1A2NmIvvYmqKTiTzSZ5CzPYalmZjbQb3q0WXer3gfDEMTFRZ3mijZlsrCNrk5W+6XYCPN0zdK53C5Zdq74cuOM1cdlOTickbCzMCDcXZwVO1xYj40zcEbFOolaaQHdBnNwLWJt51dcW4PCIYWKd7M2UMwkYJa4DPc3K3Avc72uQBXnCPcbEdNdNjapOO45d7sz5pljrHHX/Fnw3nIxKyYljI91yWUAkEG9zoNLE3q84dzPHKwWxW+19jfbXpWR8yYlkx8ZP82YyoPTtPtH35aZeGYi66H0rpN/LjddtNQpZ5k5rGGWRye5EO9YXYt4C/mQPU1f4HEiSNHH3lB+I1/WkPnHhnameKX+bl07p7wv3g3kb6+6tVhQ8H9sJnxCxFGjztZWzhhc/ZDAAWudLi/SnTCcWbEhi3dCuyDLbvZO6WN/Fri3lWW8D9n6YaYTyzh1i74GXL9nUM5JOg3sPCn7l+QjDxsd2UOf9YTIf1apamvhKx/Ay5upf3ED9qjpwB+vae9zVzHjBaun00eNNJLY8cMwXZDr7yamYuVo4ZJI/tKM1jsQNWFvHKDXAY0Gp2E7wPh4Vo71kvPPtKnw8/YxFQcqsXYFtW1AVbgAWtqb07+zbm5sbhw8gAa7KbHS621W+tiGGh2N6UuMcqYfGMyzBhLh2MJZTlYqpul7gggqQQbX1NNHKeCiwwSJFype1r+JuSSdSS1taLo83oooor7RRRQFKfO3MxhhlTDyJ26ozlTqwVRcmw62ubHoDXLmPmmR5xgcB3p2/nJLXSBOrMR18B46VnOO5UxU2MkXh0ySNEc0sxug7b7TLfUatfQE2sAdLXuhTTYrFTwGeXEP2YBH1sjZGuHAZUVgWKlTY33W2u1N3sx4gz4VgSSFbKhNxp5Xv3b7a194nylLhYFkl7zyWjPdRQtgb2WPurm0FrnSNdegn8vYHs43IFhdSBV0L2LiBBq7w2JWRSp2IsaVIpczEVa4FiLGroMvDMIY4wpbNbr5dKy32tcJlixH09QCoWOMEk/VkEksPAm+XMNRc2sbVquEkugJqt5o5eGOwrwscuaxB3sym63HUVmeQieyjmiFc0TyqrzMXSMk3XQaZiLG+vgdNrWJ1NhcWNZpx3kLHYuIJN9DLpl7OdEeKZMvgRpY9QRby2tUcd5vx2ChTCYtXViwy4gElZYxumeMqwN7XykNYW0vere97CTzdgVgkZb6Brrp000v1OVh8KocODcEjT9bH5VbcXhAgiyv2ikBw2WRbhwx+zKzOLE27zE1U4fEWX00rllN9m8bq7SuK41zGscQLlzlXKO8T4EDrViPZ59D4fPiJzmxDiPQG4jTtUJUHqTpc+QA8Sx+zPhClGxLC7FmWO+yqAAzKPEnS/gvrV7zyl+H4nyjLf7JDftUwxsx1btrkyxyy3jNMZwk3e91W+ExBXYkXFj4EeBHUUvKCNtCPEfOrGHFEeFLNpLoxfS2c3dix2uTfTwqfhpNKW8PjbgEWsRcHcEdCCKn4LFkfa11OwsLX03PhSTSW7d+aeAmbh+ImQfWYeWOZfGyRgSD/Ydj/VqByljs6jzFaHyiiTYSTZklZ1OxuMqxsPiCKyzlSMQFkLMGjYoysuUgjob1nk5MeOS5OnDw5c11i2Plp7YVb9M/wDtStjMR2jsx6kn+6rThfFk7AwAkSjVkYZWyuSwdR95De2YaXuNxVXjsZAjiN5o0kYZgrOFJFyARe19QfhXTe5txynTdV34PwtZnZWAZQpuDsbiwB+P6VxhGVAu1lA9LC1MvLWECxltDnN7jUWGg1+NLuP7ruPBm+ZtSo4dqRXoSUtPxXFiWQdhmQFgpVTcjK+TdtbsEvYWAY6jpw/ylxDrCg1+6tyFvIPxnwjP9b4A4xuaYuCy9KzI4ziV7JHGPtEMctiPrMgYZiQdEvbcNuNbPXKU0zZjOip3zkCm/1dhbMQT3r3HurUHzmLh+WUSr/wDkuj/mW7IT7iw9wquXT1pu4phO0gYW1tmH5l1H6i3vrF8Pz5K2IQSIIowwV1tmIzHJ3nP2cpIPS9qDUv8AOM/hr7VXkPgaKgeGawuaRueufTh0McSMJHUlZCDkCg2dgQNWUXbLvYGnXEpdGHkaQuLSXYBhcaC3TTbSqIvBYBKpwnDHPZk3xeOt33Y7rGTux+Cg6eJfuDcFiwsSxQqFVfiT1LHqT41QcgYLsFmiUARiQvGBoAr62t0sbim2rRE4pw5Z4mjbZhofA9CPQ1n0LvC7xSdO6f2I8v2NaZUDiPBIptXXvbZho3xqy68jPuHNeR/KmBZljALsFAGpJAH61A47w76CA4BkEjhdLA5rd0Hy8SKk8u8JTHYVHxF2aRAWykrrna5AG2wFvKum8fk76M2EmDgZSCCNwbi3kasKh8M4YkCBI75Rtc3PxqZXKgqj5v4Yk8ASRQyiRG1ANipuCD0PS/mavKjcQkURtn+zt8TYWv1vUCDzJw13S6KWIBvYXPiDYa+NUXLXKcmInCujrENXbKV0H3QT1O3xNP8Ahp1SUDtFzeGo21sG2pije9LF28YTCLEipGoVVFgBsAKovaC5HD5wADnAQg2sQ5Ctv5E0x1WcxcKXE4d4mYoCAcwFyMpDbddqI/PsmExHQge//lXfC8HxEgP1i221ZvDXQCrLHcvJc9njXPWxwrX1vbUSeVeOE4ieJMpQNqTcg3ufQ7V5fUe50f4vL1+l9rr/AMvhEm4FiI0v2oAUbAsNPLoK+Jw7FdMQLebt8tatMZi5pI2QIBmBF8rG1xa4F64YHlQMq9tipkY6FVw6EX12Yy+AvqBWfTe7q+75a9XeHqns+Dbyk00PDMcC6sUjZkyE90lHzHYWOgPuvULgGHw8oOaAzELqAoY3I07zfZBI3py5N5UihwzhZJJVxC2YyBRoAyEALtueprO+H8AgYOshe6M8br2rBcykxlrA3uNSD0Jr1V49rjhypLEkYgkZkQPeORRPAynIxhJ0dtQGW4DBdjtXTDclnFxtJjEDSOxC5ospyKBHGcjaxlrF7dC5pi5Q4bFDGRCAAMq3vdjYaZmOppji1YCrpm22pGCwaRRpHGoVEUKqjYKosAPdShx9bTyW8j8VBp2pK5le2Jb8q/KlVVJXuuamvdQdUO1X/CmtS8hqdBi7CrsOGEa6A+vzNK/H+ToplljPdWZW1Gli3UeJDWI91NODW0a/lHyqLxckBSPxW/2h/eBVS+OzPf8AMziX/wC9D/5T/wB9FOWdqKdnLqpgpE4/Dll9G/6fpT3StzZhu8GHWx94Nj+lqrsmctpYt+Vfm1XtUvAHGnmv6g//AC/SrqlBXiWUKCSbAC5PkK91m3tp43PhYIHgxDw5nZWCjRwQPvW0IFzqRfXrUHTnzmrCSxwqmIib65CbONBmAuf1+BqTyjzHHHHCpK5DG4ZgbhCrswzZRZVsTqT4eNYPiMS5RbgEb3sddmbvX2NqduW4ojhUZi1n7xXRgDly6M4LWy6aEVYtv0bzBikcXRlYeKsGH6V1rPOQOIxQyyRDuo6oYxfTtFz9p3dwSpQ+BynwrQ6WIK5zkZSW2AufdrXSvLoCCDqDoagyjjHNckuJBijG4VUIDE7Xv+Ha+ZTt42rRuBys0a5gL2F7G4DdVB6gVAg5Njil7SI2vfusMwF9ynVTV/FEFAA2FbyuOuyPdeJ1urDxB+Ve6DWFYnLXEEV941eCQrKDGbmwYFbi5AIvuNN6gLxCP8a/GsKslNS1eqUcUjB1dfjXaHi8bMFVwSSAANbkmwA87/Oith5X/wCyReh/iNZzJgFXEzvufpkoPozf3mtM4DhymGiVhZgguDuCdSDWZcw4j6PNiRJ3C0zyx5u6HUlWurHQ66b1pDHh+K9h9mJpMxtkjC5i11AtmIG17kkWANWfKnNsONd1iEgaIAuHQC1yVFmUlTqD1pH4hxVTg5ZRcgqUB+yc8i5QB4GzA/8AWnD2ecpDBJIS0jPJkJ7RVBAVTZcykh7Fjr6aUTRvpN5tjviBofsDXx1NMnGeKDDx5yubUC17b36+6s+4xzUMXI2GliF4skmb7vfDBBYm5bc3GlB2EX+LV97Pz/T/AJ1VwNGCbOLJqwD3sF1NxfT309ckwRtgMO1s+eMOWYZmJYlibtra5Nh0FhV7BcWE+P6VJwuHGcZjYeZApGwXH4Z+ITGAzLDKCypIx7skRAmCLmIVTnDAeR0FX8XEo0WSVWVjFHJJe4P2ELD11Ap2GpxLZQPIVzx0GeNlG5Bt5HofjalXkfm9sXh1kf7WgdTbMp1/DbQ5bjTY040CZ9Ml/wC5ainLLRU0an0fapeZh3B7/wBquqquYoCYrqCStzpqbWN7CqKvgU+i+TAfHu/vTTSNwtxBlzuAxa+p00s1ifeKcsLi1caeF+mx6gjQj0q3wO9Z1zfw1psXIpdlQKmUZIXUkjvXWRWN9B4VotZ5zvj+wnLqQ2bIpU65TlNu6NST3dL9KQUeA4RhzPh45BBMJJMrDsDE4BjkZSMjhbExW+zraqvnrgGH+mTXj0FtMzjdVOgDW1v+tWn+T5fpK5EJdJEdWIIR1SAxFA4tlu7yNmB3Y6aVD4vwiZh9KtmMRVcRhszB0tZVzkXJuB/ODQ3JsPu6xhar+SuBrhsbhpUQqrCe5XMfs9mADmJsdT8Qetbth5g6hlIIIBBHhWG4Xjy4aVz2l43yERyFczB1uy5hcFkBtn0voLXvT3wbm2PDwoXbOrvYZBlVEJ7vdJNrXAYa3JB6mpVPlFc4Jw6hlNwdiK6VlBRRRQFQ+K8TXDxmRwxAsLKLk3NtASKmVQ87NbCsf6SfO1KM29rPFYcZDG8WdJUcoVcKrPFIjksACbhXVfTMfGqz2dx4KPDzri4y7vkXKNZHUszBorMCoWwuQb7eIqv5sgZmDZlACgd45d2OzHQm+UZdz0BsbeOBcHkU9pJ3bKwUWLXDoxuXW4Qggd1rMb3tYGszL+O/3y1cf5a+3420HmPhPDIMNisP2eQr2bksWZ3IysFikckkgHbbvHzIzLk/ssPicLJKjvlmZzbL3ssd4lAJ37YZtT90Ux84cMkmICZmYEEKFd2a8KWAyg2st9Tp06iqLgXL0rO5c9n9HyyMj6OTnVLKhsfvXv6eNOrtTp7z7t35d5oXFlgsbplAPfy63uNMpP8Ag1n3tE4rNFjSsiIYnaPsy5Goyra3VVVhLcjqwvobFh9nj/WyD+gP4hV1ztw5pYFyqGCvmbS5y5HGmh0zZSfIVfhGQcbxry8N7RSxjgbDZkK2C9ww3B1tqNV1scup1rcOXcf2+Fgl6yRIx9Sov+tL3BuV48Tws4WdWEDvJ2ahgHSLtmeDvLcXUZepFgN6asBgUhiSKMZUjUKo8FUWFVFTzmpOH0/GPkaRsRyWk7mbtZg507rgIANApULdl33N9dDT7zbPkw+a1wGW4+P71TcMYa+4/OolLMnJ7uMjhQliLJcNYixCmwygi4NuhNaJyvhhHhIo1FlRcoF72CkgC58hUNLXq24Wtoxbxb5mqky2x/l7kLsjIMSI2LSOyEalQxUEXIFr2FxsdqYTy2rfzrdot/sELlP5h94eWx63pix2HUP5hj7+8DXsqvlRm5ovBeHLGxCIqA5DZVCghSQDp4AkU3X0qgRfs5dypA8PtrV/bTWq3Lsvf5+YX8Un/kyf+2ir76Ov4R8BXyorrXxhcWr7RQJGLwLLOQxNtCpPkcth45lJFqteGOIyLBgANR90aWJBJ0vvbyq7xOCSQd4X8+o9DXGDhMam4ufUk9b7etb2iYrXF6x3mzEI/FjCNFMkckhGt2jRlP5RYi/ota9iJgiMx2UEn3C9fnrB40zy43EX1IZEP9KduyW3mAVqYho9meME2PkLSSsc0hUM5MR7xP1a3OmhNthlFaJzPhSoXExrdof5xQB9ZAf51GH3rDvgeK+ZpR9jXCgkbsy96yEHQ2DAmwIJ6k/pWlkUtnmLq/LG/aB7MMp+kYJFMDDNNHqwFrFXQDUC19RqLDelbhvGnwrFJ0Lx2XMrd45NcpJFwy2JyyLca2PjW5FJ8MbIhng6KpAmjHguYgSIOguGA01rPeO8ovjJ3liWbD4aIZgGiyOJnv2jRoRm7P7JZRoSWIud9Y1FryzzKuGTMXeTDuwykWPYrs2fqbG23TXxrRYZldQykMpFwQbgg9QawDh64jBylJE07wy7wTADOTF0BIYEEad4DS9i/wCB5ziwohCBjA6/Zykdna53+8ep95rNxaaJRUXhvEknjEkbZlPz6gjoR4VKrKCl3n0/yJ/zJ/GKYqXOf/8AsMn5o/41qUZgjWN/EEbkaHcadD4HTau2N4g7r3mYgA2uxPTfXr51BElfGk7vuPyrj0zq27zPLos/fle8TxTRYi6EqckJBBIOuHi2IN/GoeP4q8xHaMXK3yliWIuBexO19PhXXmU2mXzhgP8A/FB+1VJf/HuFXLGXKUxzymNhz9msn8pkH/hH+Na0isu9mkv8rYeMTfxJWo11jjRRRRVRU80x5sM/9X+IUq8NmsTTbzHJlwzn0/iFI+CfvH/HhUF9BiO8vqPnTFws3iHv+ZpOhm7w9R86beCveL0Zh+tVJNKPjD2lP5v7jXgz1448bTN6/wC6KjF6Jpc4GS5X0f8AQqaYaVMG/dHpL/AD+1M+HPcX0HyqrHSiiiooooooCiiigWfaNjmi4dOUF3Zcigbktpp4m1YfJwSWPh3ZgXZ8RmfUWtEhBA1sbOQP6tapz/jJRjMKrkLhgJXZr2JCxOHufu5QQQfG1Z3zjjTFaJJSQqubqQAxMrZWK5dLrlt6nyNdMUrWfZhwkwcPjDCzP3z132/S1NtVnLWID4WJgLDINPTSrOsZeVgr5avtFQIHO3LGH7N1cMyteXKp78WXeSK+wuwuNtfWstiZ8OO8VMZztHFnGUrkDK15CQykkhkuSCjWA3rU+cuIdpjkwUZBfEwmN7EfVpnWSQsPExqwHnr0pFx+MkaTGCOL6qOdogWllhFzHNGzWAKliAdTpYai23ed53ZaN7J3B4ehDZiWJY798gM4vc37xIv13605Ujex/P8AQLyCzZiD/SKAIWJubklTrtTzXG+WhS17Q2tgZNbXaO3n3wfkDTLSd7U3tg1vt2qfwvvWaMvzV5zd0+hqNhwr4qEEB1CzEjcfZTLcbeO9TuM4eKMxsiKh+sDFQACCFtmt57eprw5eo1zTj1+7/p9HH0vVwXk3+6/tdc4D62I+OHgP9m37VR5qvueohmwoYaNhsMCPEdpZxprbLcHyvVHzPgI1gZo4lVgyagWNu0UHUeXxq83qJx8mOGvNT0/pfc4ss9+IZPZzOFxoubZkcDzOht+hrWqxLkvEj6dBYgkuNj4itsFe3F4K+0UUVUVfM6XwsnoD+opEwh7x/wAdBT/zAR9Gkv8Ah/cWrPITZif8bCpRYIdRTfwB+448JGpIEtNvLOJBMqjfNmv0sbgfKgq+Yx9e3qP4RUOpfNbWn9QD77EftVYMTQXGBOif63/0qaMIe4voPlSdw/GKcq5lzAyEi4vbsjrb3U44M/Vp+VfkK0O1FFFQFFFFAUV8NZbzf7VpY+2WCFRHGxj7WSTIzMDZhGgUk7ED41ZNiP7aeKxkxJnA7mIUncXMeqadT3R/WrPoYQ8+WIEoxHaK4XMIu1uSCDYm3pbpejgztxDENJiih7MWSLUgAg3G/dAJBLXzE9aYuG8hy4/EdpBH9HgDLmdrgHJIWvGpAOq5b7C963GW7QxBVCqAABYAbADwrpXOCLKoXwFtdTXSubQqq5h4qYY1CAGWV1iiB2zt1PkoBY+SmrWl/jWHBx2Cdz3VMwXw7Vo+578gkA9asFPzHwqbCRwzYSOKWVWKSvJ3ZZDiCsYZXGx7QqbeAsKrsHwaPH4ggoHhwYMObW02IygTOVvlCpqRYXLOTXn2v8yxHDDCxOsk8kqjKrXMZQ5rvlOhBA0NXXsuwKRYIKhY6nNc3Gf7zD825rpOqY9TPbZn4dw5IIxHGoVVGwFvU1Koork0KV/aPh82Ac/hZGPpmyn9Gpoqk50H8gxH+jPzBoMWw8xQ3Ww8RawPrbevuMxJcm4FtrbjQnxrgTXxzqfU1wuGPXMtd9V6JyZe3cN9tz8m/nxyTg2NrnCrrYX1+1bTTeqA48lQNv8AltTDzyv1WAPjhgP7MZ/elNjt7/2pyceOWWNs8X8HFyZYY5TG+Z+V/wAjYcHHQ5QBYkmwA0VWPT0rZ6xr2fSf/cIfPP8A+m1bLXaOFFFFFVEPjGGMkDoupI09dxWZcY5WxEOJjkZbwlSrFXuobWwKeJvvbpWs1U80r/JXPhlPwYUCD9HHhTRyRwwxmVxbJLYjyYBVbT3X99UwWL8ZPon95pw5bt2NhsGYa+4/vUFBz/hQZMKbDSQlj5ILr/aP61VSLV1z29mgP5vmt6rjNF+F/iv91EVeA5XmkxnbxiPJky3vZ75SrZri1tQBretOwUZWNFO4VQfUC1QeXowI2yiwzta+/QftVpVUUUUUBXiZiFJUAmxsCbAm2lz0r3VTzVi+zwkzZwhyEKSbd46ADzJ0qzvRm3NfthmjXsViVJlkKyZWMilQLnsWsLm5tcjSx3rOljmx7dpI2SIX/ELD+jm3J11HgfOrjGcIUnPI7XXvX8FBva3jcbC29Mfs5iTiMrq6WiiCuQWJZ8xOW4FgNtd/Ly73Hp8sbd+TOQO3INjFhVNwL2eU+ZGtt/j6W13D4dUUKgCqosANgK9RRBQFUAAaADYCvdcssrk1IKKKKwr4TShz5xXBtB2UuICHtIiOze8wtIpuipdr2uNPGpHOEoeTDYY3yTOxlF7AxRrnfM3QXyg69bdazPi7YVuITjBCJUjjiAaNRlz9/tLW03y6jfLXXjw6rIzldRN4bhomOOxaxpG8rrBhk7rFVOkrkA37RwLsd7eprUuWuH9jh0XyvptWIzqkSTMMxPZsbXNlOVm7g+7fc28ela17OOOtisCjuylwWDBdMuvdW2+gsNdfWuvLjcMdM43d2aaKKK8roKpucR/IcR/om+VXNVPNo/kOJ/0Mn8JoMHllCgliAPEkAfE14GJVicrK35WB+VQ8bhUnKo57qnMQOvQDy3ryvBIo3Ux5lFyGANzYjoT5gaVz+7tPHTPlpPPY/kvDj/4Fv7EJpI+lJoMy3udMwv06XvTpz4o/ydw5sxFohbS+b6mMgN8KzrD8AhCWucxH2tLBvELb970vepO0/wBnLkRrcQg/Mw+KNW2VhHIUxONw99TnsbeNiD+tbuK1jezGU1RRRRWmRUHjkGfDyr4o36C/7VOrhjheN/yt8jQZmjaD0pi5S4o5xcsBt2YhjlXTUMzuja+FlX4GlSOTQegq54FzOkGMgw5Qs2LXKrgjumIMxDX1IN+lSDl7QsXfiGHjDnSCRmS5yi8sYRrbXPe9wrkdwKpsfxcT8TxgsQY5Qm9xaNFXTwubmrWJrsv5h86gduXcR3APEu3uLNb5Vd0tcoLcXPSJP7V3/emWtAooooInFOKR4eJpZmCIouSf8b1+ZfaH7RZeI4i6XWCM2jTUX1+2w/EenhX6c4hw6OdDHMiuh3VhcUgce9iGElBMBaBjsAc0d/ynb3VqJWHQ80YlYyGJdSpW7rmIuCO6/wBrT1NduV+apsFMJYHI0AkS+jKP7v3rQuIctcUwEJhKR4zCjZHiE6rre6qbOuutgbUhcZ4ZJK4dY0R2+5DGUAyiwsmpHnuSd/Aau2X6X5a5ngxsKywOGuBdbjMp6hl6a1b1+b+TPZvxCRw8YbDr1Zi0dj4paze6v0XhYyqKGNyFAJ8SBYms2aajrRRRWVZB7c+N2MUAEi5s2d1BK5TlIVgN1LKL+gOtrVlGECqSWLX/AKD5dOlmAua/UnF+XMPirdvEsmXYncehFL2N9kuAk2R0v+CRx+hJFblnyl8MQhxKOLGXEDMCpBMcg7wykXfbfe4teufLfNGIwMpMTGOW3fRwQrrbMBIh/o6hhY28a1iT2E4cDuTyj8wRhb4D51S4r2BOGvHOhFmFiCpsRbQ69NK3bGe664R7d8K4UTRyRuQM1rOo8wQblfO1aajAgEbGsY5d9ghSVGxMgMam5jXrbYX6X61s0aAAAaACw9BtXO6aj1XLFRqyMrgFCpDA7FSLMD5WrrVbzJIy4ScopZhE9gNSTlOw6nyrKvzvxkwpOW0iQk2srEC5uActyLCol1droxZAfwsL6b2bXqRVmcUQdYpwf9BIP2r6+JDCxjl8L9hJce8LWWjz7RJr8GwN1XM3ZbqBb6g3tbbpt0rLsFjowSJZMrDa4fX8uUa1rHtMwZXAYFSjkR5QQqMxBEOUBgtyOtZ6mJy7Ryr/AKlx/u1Q0eybCIMUl1DXDFSw7wNs6nXY2uK2usS5BxLHHwWjk+0bnsmUWyMDckAbVtoolFFFFVBXPEMArEmwAJJOwFta6Us8+YbtIFjJIV2KtY2uMpIB8RptQZJwnGy4wO6TGKMNkQIiMxygEszODvfQC21T+FRn/KmAzzB2hka90ylllXKPs90Hf4CpeC4CMMpVNib+Hy9KlYLhobFRSWsysmoP4GzD/HnQK+Pw8i8TxYjmCPNPIb9nnyBS19G0JOgHqalTzYjBr2smIedbhSnYxrq17WK6jb/rTJj+Bp9MmkJsxlk0Om7HofEa1aYSCJQQchBtvY6ja1Bf8nWdO1U3QqoWxupGVbEHrt+tMlVvAnUx2S2UGwtt5irKgKKKKAooooC1cxAoNwov42F/jXyig62ooooCiiigKKKKAooooCiiigKKKKAotRRQFFqKKAooooCiiigKV/aHBmwg7zKRIpBW1xow6giiigzdeCswucTiB6GMf8OnTlfkOJXSVp8TIUysFeUZMwOhIRVJ9CbHrevlFQXHFuRocTMZXknUtluqSZE0AHQXF7akGoo9l+F/7zEncC87GwN+mx3O96KKoYOD8GjwyGOIEAksbksSx3Nz8hpU+iigKKKKD//Z"/>
          <p:cNvSpPr>
            <a:spLocks noChangeAspect="1" noChangeArrowheads="1"/>
          </p:cNvSpPr>
          <p:nvPr/>
        </p:nvSpPr>
        <p:spPr bwMode="auto">
          <a:xfrm>
            <a:off x="0" y="-904875"/>
            <a:ext cx="2447925" cy="1866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9092" name="Picture 4" descr="http://spectrum.ieee.org/img/170772710U.News.TechInSight.RoboLegs.rot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1650" y="5444934"/>
            <a:ext cx="1665134" cy="1268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4" name="Picture 6" descr="https://encrypted-tbn0.gstatic.com/images?q=tbn:ANd9GcSySgG5OZQRnatIKf76ZxIxBdF_pUhvD1fR4m8Zxs-QDkilW6z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523" y="3577947"/>
            <a:ext cx="2111388" cy="1500198"/>
          </a:xfrm>
          <a:prstGeom prst="rect">
            <a:avLst/>
          </a:prstGeom>
          <a:noFill/>
        </p:spPr>
      </p:pic>
      <p:pic>
        <p:nvPicPr>
          <p:cNvPr id="89096" name="Picture 8" descr="https://encrypted-tbn0.gstatic.com/images?q=tbn:ANd9GcSWOGySafojYV5v9j2djUq8FKoB4dExwxTcbPzQ5c5-TJX2JPD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248" y="1113427"/>
            <a:ext cx="1633812" cy="2181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9098" name="Picture 10" descr="https://encrypted-tbn0.gstatic.com/images?q=tbn:ANd9GcTM8_97ElZX0SZeUfQwz_3afisavXWncmt3lyR70x4m-lYwFb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056" y="5876559"/>
            <a:ext cx="1289737" cy="83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4450" name="Picture 2" descr="http://freehdwall.info/wall/Robot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5720" y="214290"/>
            <a:ext cx="6014788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WHAT IS ROBOTICS...?</a:t>
            </a:r>
            <a:endParaRPr lang="en-IN" sz="4400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857232"/>
            <a:ext cx="8643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Robotics is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science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 designing or building an application of robots. Simply ,Robotics may be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defined </a:t>
            </a:r>
            <a:r>
              <a:rPr lang="en-US" sz="2800" dirty="0" smtClean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  “The Study of Robots”. The aim of robotics is to design an efficient robot.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071810"/>
            <a:ext cx="7930376" cy="769441"/>
          </a:xfrm>
          <a:prstGeom prst="rect">
            <a:avLst/>
          </a:prstGeom>
        </p:spPr>
        <p:txBody>
          <a:bodyPr wrap="none">
            <a:spAutoFit/>
            <a:scene3d>
              <a:camera prst="perspectiveBelow"/>
              <a:lightRig rig="threePt" dir="t"/>
            </a:scene3d>
          </a:bodyPr>
          <a:lstStyle/>
          <a:p>
            <a:r>
              <a:rPr lang="en-IN" sz="4400" b="1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WHY IS ROBOTICS NEEDED...?</a:t>
            </a:r>
            <a:endParaRPr lang="en-IN" sz="4400" dirty="0">
              <a:effectLst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3857628"/>
            <a:ext cx="5328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Robotics is needed because:-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50" y="4643446"/>
            <a:ext cx="89297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To impact s</a:t>
            </a:r>
            <a:r>
              <a:rPr lang="en-US" sz="2400" dirty="0" smtClean="0">
                <a:solidFill>
                  <a:srgbClr val="FFC000"/>
                </a:solidFill>
              </a:rPr>
              <a:t>peed of a process</a:t>
            </a:r>
            <a:endParaRPr lang="en-US" sz="2400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Can work in hazardous/dangerous temperature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Can  do repetitive tasks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 Can do work with accuracy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Definition</a:t>
            </a:r>
            <a:endParaRPr lang="en-US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the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Defination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of  a </a:t>
            </a:r>
            <a:r>
              <a:rPr lang="en-US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mtClean="0"/>
              <a:t>A reprogrammable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multifunctional </a:t>
            </a:r>
            <a:r>
              <a:rPr lang="en-US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manipulator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esigned to move material,parts, tools or specialized devices through various </a:t>
            </a:r>
            <a:r>
              <a:rPr lang="en-US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programmed motions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for the performance of a variety of </a:t>
            </a:r>
            <a:r>
              <a:rPr lang="en-US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                                Robot Institute of America.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28B-D239-4A50-A3A5-0C3C4D6A39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5474" name="Picture 2" descr="http://www.pptbackgrounds.net/uploads/angel-blue-border-plain-backgrounds-wallpapers.jpg"/>
          <p:cNvPicPr>
            <a:picLocks noChangeAspect="1" noChangeArrowheads="1"/>
          </p:cNvPicPr>
          <p:nvPr/>
        </p:nvPicPr>
        <p:blipFill>
          <a:blip r:embed="rId2"/>
          <a:srcRect l="6044" r="381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Robotic  History</a:t>
            </a:r>
            <a:endParaRPr lang="en-IN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928662" y="1357298"/>
            <a:ext cx="5572164" cy="1571636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cs typeface="Aharoni" pitchFamily="2" charset="-79"/>
              </a:rPr>
              <a:t>First use of the word “Robotics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haroni" pitchFamily="2" charset="-79"/>
              </a:rPr>
              <a:t>”</a:t>
            </a:r>
            <a:endParaRPr lang="e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8" name="Striped Right Arrow 17"/>
          <p:cNvSpPr/>
          <p:nvPr/>
        </p:nvSpPr>
        <p:spPr>
          <a:xfrm>
            <a:off x="928662" y="3143248"/>
            <a:ext cx="4857784" cy="164307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Three Laws of Robotics</a:t>
            </a:r>
            <a:endParaRPr lang="e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Striped Right Arrow 18"/>
          <p:cNvSpPr/>
          <p:nvPr/>
        </p:nvSpPr>
        <p:spPr>
          <a:xfrm>
            <a:off x="1000100" y="4929198"/>
            <a:ext cx="5500726" cy="164307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The first robot “Ultimate”</a:t>
            </a:r>
            <a:endParaRPr lang="en-IN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http://www.pptbackgrounds.net/uploads/walking-black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First use of the word “Robotics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”</a:t>
            </a:r>
            <a:endParaRPr lang="en-IN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1628800"/>
            <a:ext cx="6613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The word robot was introduced to the public by Czech writer Karel Capek(1890-1938) in his play R.U.R. (Rossum's Universal Robots), published in 1920. The play begins in a factory that makes artificial people called robots . Capek was reportedly several times a candidate for the Nobel prize for his works </a:t>
            </a:r>
            <a:r>
              <a:rPr lang="en-IN" dirty="0" smtClean="0">
                <a:solidFill>
                  <a:srgbClr val="FFC000"/>
                </a:solidFill>
              </a:rPr>
              <a:t>.</a:t>
            </a:r>
          </a:p>
          <a:p>
            <a:endParaRPr lang="en-IN" dirty="0">
              <a:solidFill>
                <a:srgbClr val="FFC000"/>
              </a:solidFill>
            </a:endParaRPr>
          </a:p>
          <a:p>
            <a:r>
              <a:rPr lang="en-US" b="1" dirty="0">
                <a:latin typeface="Times New Roman" pitchFamily="18" charset="0"/>
              </a:rPr>
              <a:t>The word “</a:t>
            </a:r>
            <a:r>
              <a:rPr lang="en-US" b="1" dirty="0" err="1">
                <a:latin typeface="Times New Roman" pitchFamily="18" charset="0"/>
              </a:rPr>
              <a:t>Robot”comes</a:t>
            </a:r>
            <a:r>
              <a:rPr lang="en-US" b="1" dirty="0">
                <a:latin typeface="Times New Roman" pitchFamily="18" charset="0"/>
              </a:rPr>
              <a:t> from the word “</a:t>
            </a:r>
            <a:r>
              <a:rPr lang="en-US" b="1" dirty="0" err="1">
                <a:solidFill>
                  <a:srgbClr val="FFC000"/>
                </a:solidFill>
                <a:latin typeface="Times New Roman" pitchFamily="18" charset="0"/>
              </a:rPr>
              <a:t>Robota</a:t>
            </a:r>
            <a:r>
              <a:rPr lang="en-US" b="1" dirty="0">
                <a:latin typeface="Times New Roman" pitchFamily="18" charset="0"/>
              </a:rPr>
              <a:t>”,meaning, in Czech</a:t>
            </a:r>
            <a:r>
              <a:rPr lang="en-US" b="1" dirty="0" smtClean="0">
                <a:latin typeface="Times New Roman" pitchFamily="18" charset="0"/>
              </a:rPr>
              <a:t>”, forced </a:t>
            </a:r>
            <a:r>
              <a:rPr lang="en-US" b="1" dirty="0">
                <a:latin typeface="Times New Roman" pitchFamily="18" charset="0"/>
              </a:rPr>
              <a:t>labor, drudgery.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en-IN" dirty="0" smtClean="0">
              <a:solidFill>
                <a:srgbClr val="FFC000"/>
              </a:solidFill>
            </a:endParaRPr>
          </a:p>
          <a:p>
            <a:endParaRPr lang="en-IN" dirty="0" smtClean="0">
              <a:solidFill>
                <a:srgbClr val="FFC000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3174" y="550070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C000"/>
                </a:solidFill>
              </a:rPr>
              <a:t>The word "robotics", used to describe this field of study, was coined accidentally by the Russian –born , American scientist and science fiction writer, Isaac Asimov(1920-1992) in </a:t>
            </a:r>
            <a:r>
              <a:rPr lang="en-IN" dirty="0" smtClean="0">
                <a:solidFill>
                  <a:srgbClr val="FFC000"/>
                </a:solidFill>
              </a:rPr>
              <a:t>the 1940s</a:t>
            </a:r>
            <a:r>
              <a:rPr lang="en-IN" dirty="0" smtClean="0">
                <a:solidFill>
                  <a:srgbClr val="FFC000"/>
                </a:solidFill>
              </a:rPr>
              <a:t>.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2052" name="AutoShape 4" descr="data:image/jpeg;base64,/9j/4AAQSkZJRgABAQAAAQABAAD/2wCEAAkGBhQSEBQUExQUExUVFxUVFBcYFRcXFBUVFRYYFRgUFBcXGyYeGBkkGRUUHy8gIycpLCwsFR4xNTAqNSYrLCkBCQoKDgwOFw8PFykYFx01KSkpKSkpKSwpKSkpLCkpKSkpLCkpKSwpKSksKSwpLCwpLCksKSwsLCkpKSkpKSkpKf/AABEIAMYA4gMBIgACEQEDEQH/xAAcAAEAAgMBAQEAAAAAAAAAAAAABAYDBQcCAQj/xABOEAABAwEFAwcGCgUKBwEAAAABAAIRAwQFEiExBkFxBxMiUWGBkTIzUqHB8BQjQnOSk7Gy0dMXNWJysyQlNENTVILh4uNEY2SDotLxFf/EABgBAQEBAQEAAAAAAAAAAAAAAAABAgME/8QAHxEBAQADAAEFAQAAAAAAAAAAAAECETEhAxITMkFR/9oADAMBAAIRAxEAPwDuCIoF4VCCIJGSCeir1UuPyneJXhjH+k76TvxQWRFX4d6TvpO/FfMbvSd4n8UFhRV7nyNXH6RR1c+kY4n8UFhRVz4Ues+JXnn3ek76RQWVFWDVd6TvpFYjVf6TvpO/FBbEVboPdl0neJ/FYNkdpHWh72n5DnN+i4j2ILWiIgIiICIiAiIgIiICIiAiIgIiIC1l5npDh7StmtTex6Q4e0oI8yvWNRsa9NqIPVptLWAlxDQNSTACqN9bagdGlH786/ugKtcpm1zud+D03Q2mPjCNS8icOfUI8Vz197PcOk4nPrygcEF0vHaFz3YWvxGcziMeoqtVtpLTQqzTrPb/AIjh7wcirJszsBaLSxtQkUWOAILhLi2NWt6jJOZ3qwjkfoF2KrVqVMjkIb9iCBshyqtqOFK1hrHGA2qPJJ0h43HtGS6OCPfTuVAvLkisob8W+ow9pBHrWw2Lvh7S6x2h2KrTBNN3p0x1nrCC4TkvAOaxmpmvoKCSHwq9yan46v8AO1PvuW5ZmtNyaeer/O1PvuQdHREQEREBERAREQEREBERAREQEREBai+B0hw9pW3Wpvg9IcPaUGtBUa8rxbQo1KrsmsaXHuGnjCzSsNWmCCCJBGYOYPcUH52vC83Vqjqjz0nuLnR6R6uzdwCs3Jtsw201zVqNBpUdBuc/cD1jeqrelkwVHCCBicBIIkAkAjrGS7ZstZadnstNrRAwhxO8kiSSgtdJ6xvtHSI3rnm1nKCWNLbM5sgwXa5+i0bzkoWx9+2u1PeXnEGgyYiCNRCC/wB9k4JB3Lk9W9HMvOhUEy2oGnrIccLhHByx3jtpaqjjLyymCQBGuek9aiXZVNa3Wftqsz780HcAJPBe3lY2uzXpBkpHNabk189X+dqffctvTetRyaeer/OVPvuQdHREQEREBERAREQEREBERAREQEREBam+NRw9pW2Wovjyxw9pQawhYqiyPK8uAiUHNdobibUp0LPUdUdWe+oWunE1ric9cwzPTSVZbspYKbKT4OFoY7tgQcupbC20Glwe6ThG4Trn1yFDouDg50EEFwgiHZHeO1BBvrZmnUaGUmtbmDGFpbI+Vnv1W32euZlnYGtzOeI5SSdZhRqDCTrnuWC+KVtoNx2Z1JzQC5zXNcXl3otIMQgqt43G0OqU3S0NeTAAjP5emsQsOyN1NN5MwZsoB1Rx7YLWz/iKwWa8K9V9odaJbUOHKIA1yHdC3XJ3ANoqdbms8ASfvBBe2H34LNGSg06vaprHSg9AaLUcmnna/wA5U++5bgDRabkz87W+cqffKDpCItbtFfHwWzVK2HHgwnDJEy5rdYPpINki5g7loj/hR9cfyl9HLMf7qPrj+WsfJj/Wvbf46ci5n+mQ/wB2H1x/LWWjyul0/wAmH13+2kzlPbXR0XOhytn+7D67/QvX6Wv+nH13+2r7oe2uhoqXde39S0Tgs7AAQC51cMbicYa0OLM3HcFlft3hcWOFna9pwlvPvgO3gv5rDlvM5K7iaq3oqPbOUSpRfhqWbCYkfGy1zT8prgyCF8ocpZd/UAZD+s/0JuGqvKKt2DbRjxLgGS/A3pTJidYHWrFTqAiQqj0iIgLVXuekOHtK2q1V6+WOHtKDS1XSsVR0DUqVUpZqNVp9nrQQqxn33LW3jLOnuIE929bJ9LPMqWLsbVoOYTAnI7xkPeEFfsVsJHRIDoMHKOzuVb2ncKLQa1stLn54WtwNZJ6hhOSz06lSzPdi6TWucHtGoLTBMdW9Yto9srMWYRSa52/EwEjxGSCkU7U1uNzXPg5DER0p64C6Xsnd5oWWm12TnzUdvzfmB4QuYm85qipzbQGEODYgOLcwI4hdUui/6drpipTIJPlN+Ux29rt/BBt2HJSqFZQKL413KTQqhBPpOWr5NPPV/nKn33KbTqqDyZedrfOVPvuQdIVb5Qx/NtoiTkzQSfOs3BWReKtOQQl4Tr8+t2Mtzmlws1aO0AE8ATPqWorUH03YajXU3D5LgWnwK75tC7BRc4PqMIGrTJ75BHiubMuWpbDWqvcx3MBp52sX4cObsGBu/LM5RK81wk47zPfVMxqTZKmR99ytVovSy0HFlmoUq9XIOfglmKB5OIujsDYiPKO7VVBaKjS8spw09KKdOdYk74kjNSTTW4hc4vvOLE+rOoHcAPHJZ7udRx/H86WR/VYcQ+llHBErqmwV2MN3sc9jXnHUqiQDBa4sBE6HoDxVat9ChUrP5xxovLi7ITTk6jEMwZ7CpNLam7W2dtFrbW6m2YguZ5RLjJa8TqVG/wD2rAD8XYC92s1n+vMuK6fjlqtPehY1jWtcXQ85k6CIIG4AkAqFZ7VrH7OfeVsr9tpLCRRstJsiA2nLzJMnEScstclOujYp9oYx+At5xge5zwG0mgwQKYaS5xidQFG5Y1TbVIoDPz7j/wCAH4rtN2+abwXF7zut1mtVGg4gkHG7CSWguybBInyRMLtF2eabwXbHjlepSIiqC098uh4/d9pW4Wovryhw9pQaqo9YnHXNQ7wvJlLy3R2ak9wVOv3beWFrPi273EZwTnwQbS9tsqVMnDiqEdXkyO3VYuTvavHTe6u7Ca1V72ud5MSKeGTpBblpquf164LHOByaMj27oW9q0DSuayVKeEYceMkSZe4mCJ0xZetBc9sm0rNUp2qpTc9hOB7WRm+JY5wJiMiD15LjN42ol73uObnF3eTPtW5O2VZ1kfRtROEkc0Obk5Zyxx3NyPbOS0DwKrujhjQOd0dwjogbzog1ta1k5da+WS2PpODqbnMcNCHQf8+CyfBDEkZ5zHvC8PYAM/EoL3cfKeQGttNMv/5jNT2lpy8Febrv6hXzpVAf2Tk8cWnNcGojLXryU+y1sJGZEb9470Hf2OzWLkw85W+cf95y5ldG19enAxlwEZPzPCTmuk8lFTEXu9Jxd4kn2oOmqDfN6Cz0XVXCWtLA7sDntYXdwcT3KctDtxZhUsFdhMAhufB7T7FLwUDbcUGOjmXg1aznE8644m0wGhzQdGuc7KJHRVRtN8EMeymS0P6L4PlMaei3hrPXCt972WjaTYTNfDUfzD6bCMFN7WgES7ySRDuEqiXvWpm01TSAbT5x3NgaBgMCN+4+IXmyrvIsFw3TVhr2saS5xDQ6Ic0eVHVmVurzDKbmkimHwWuE9ckdIDrAyKhWd5NNtWmW4YG442unpNOes9QWqvi2HUb3Z79y1NaZ/WVhpfC3Oc1uCJguwtnDBMgZ5qLfTGNqQxuGIGT8QPREkRuJKhm2uLg6BIOQiBmZII7V6tAbk5oABnKRIcInIGYzCzbHSJN20w5r8TcQaA4jqGQLhGcCQplrq0jU6DSQIBJyIMTBzghQLrpHEXhwHNwSIJLpnKNCCBBnrVmt2yVSpaKbKDQWVmCq1xfLWMMSHA5wJy1nRXGbiW6rQX5Xc6mzLoHFBjPE2MQ4DE31rptp23FKzUnU7NXeDDGiGtaIY1wOpJaQdQFzHaa0s5wUaRxU6E02uOr3zNSoeLwe5oXyz7YWtjaTG1ThpZUxEYR5IkjUAaKy6SzbY3raDVtdKq8YajnkPEzERA7hku0XZ5pvBcHs9uNWvTJmS8kycyTqfsXeLt803gu2PHLKaqUiItMiqu2d4OZDW5S3XfqcuxWpc95TLTgqNPUwT9J/4IKRfVckmZIyniM1onkvyjImezTMZhS7zqzBBgOAgDXPPcor2mGkRk4Tv6J1Me+iCFfrmspEDLFG6Mic5U64L4FW732NzWlxh1CTDTUyBYXEgNnMzMLRbW2uXNaN2fjotZRtEUxGu9Bd7j2Vq2u3MpWmnhbSbD4yENAjpjIySdPFS9v7jsdLBZ7M3DVLmmrhOIBgnJ5J8pa66uUa207G6mSSyMLKpa4upjqxaZiIkZLQVrQ9tKpUJcS4YcRMyXnMzvMAoIFsqNaTnnuEgx4LU1ahcfYvoaSff7Vm5nRBjpLYU2wDOnivNOz5hLQ8hjuoSgkWGtLpXbuSE5HuXErAcNOf/k6/Yu2cj56PcEHUSq9t6+LvrnSOb0186xWFVvlF/Vlo4M/isUy5VnY4pTp1atRrKQe5+IFjWzOICBpplvOgV2urkla1s2msQ6W9GnpAHSBJGbjlmNIKck93AvrVyM2htNp6i4YnEDgAF0MeC88xl665Xyou0OyrGt/kwOBgw1GdIYSAJdMdMmRImVFuy4aXkOLXPc3Jpa4QNflAdWphXdhOmXSdUcSROES6HHcc8Iz6lX7xvh1OpUo1BzlTEyXhmFj2lglryySN2UCc9y3pnavXvsSRT5ygycsWFoGIaZZnNsbtR3qoOEZERGWkada6habbgoPDqwNWGvAwhuTi3oshxBaAR5JJyzXOr6HxxJzLs57euFjKabxu2a5/lHPVo7N8j1rftrPFnslpNQgU8dJoGT+cDCJmIwDC0RvBK0VKoGtwg5iSOMLw+/z8GpUzBFMvwN63PeXOqPPAwFZZCzbWV6Rac8+o9ce5KxtXtvTDi4kkYY6syR3QAvgXL9a0mXYPjqf73sX6Cu3zTeC/P12eepfvL9A3b5pvBerD6uOfUpERbYFzXlXpEuadwpjvl7x9i6Uuf8plncS0gYhgAI4udn60HN/gUhkbm+wa++9LZS6LuoCD2k9XYrMy6TzVMgQXNaTrOgkfYq/etA59U8d2iDnl6g48+oe/gvl3WM1DnOGf81Ival8b4+qFOuageb48B1daCWbRDDTxuwnJzWxBkDEJiQCGMBgicI6lGv2nFlaQID6nb8kfiVOfYycTy0hoMZEajsmYz1jUrFtbRLaNlbBGIPd6wPagrtis05ntXoUMx2qdQsTsIDRrp1knsBUxlw1ci4YB5I3ungEGt5sgnqyzlQrbUkkNz0lWY3DhGIguOWvflAWptdkeXQBhExA35oFjs5NIE7xP2rtPI+Oj3D7FSLt2adzFOWz0TlGXer1yTNjEOokeBI9iDpxVb5Q/1baODP4rFZCtJtlYjWsdSkDBqGkwE7sVam2fWpeVZ2K/sfSFlsFE1Oiaz8REf2hhkng0eK37qgBiROsKrbbV6lGjSxBoFEtwDnAXVWsLRJBggw3SDqVZbvoNe41mnE2sGOHYMM5HfkfUucbRKlpqigH0m43ZSHGOiNS3rzLfAqnPvSWYGllcGatfH8XidhIcxjTm3C1uIO1Dnq4XNhbYS6q5rWlrg5znQ0AuO/UdHDl2rl17XhTdVcKcuphxwvcPjKgnVx3AbgI7VMrpY2Frv41nCk0/EjCWtOZZ0GtLQ45wS2eK0t8ZvB7fcL7Yq4FTdEaler5ewkYTMHMnfwELFu41+odWrl3qLToPcSGNc+M8gTEmMwOsrPRpl9RrBq5wAzAGZ3k5ARnJVjsm2xsxfTsdKjRbiM1BiqPqAHJxc4wRPcsTVWq5aLM6lk9rmHqc0t+2FhaOw+Ct17bcVarXS4ua9gaWPbTIxYRJaGtho3jf2qosqQN+kame9XU2S1srJY6lOvRFRj6ZPSAc0tkHeJ1ELvt2eabwXJrwvllez3aMQdUplzKknpggAAnrBiV1m7PNN4L0Y8cMupSIi2gtXe9iDzn1R3SVtFAvYVMBNPDijKRI+0INWy7hhHYIGSr18bLh7TGRKlutF5ejZ/oVPzV4NS8fQs/0Kn5iDl9/bE1RUcQ2dY109wp117KOZREjMtEd4CvFex29+rKGkZMf+YlOxW8ADBQy0lj/AMxBoa+ywwR0iJDi3PCSN5G/hO4LQ7a3A59ezU2tkNojQb3OPhoV0CpQvB2rLP8AVv8AzFgddluL8ZZQmA3yHxAk+n2oKtdexTgWkmYIPAyNFZX7MkuGLQGTlqpXwe3+hZ/oVPzFlJvH0KH0H/mIIj9m2RGH1LRu2TbTficQc5wgST+CsTqF4nUUfov/APdeRY7ePkUPoP8AzEG0sd1AMaI3DKOv3K1HJm2KtcdVSp95ymCrePoWf6t+7/uKXsTs9UoF7qkS9znGOtxJP2oLiVXtvrQ6nd9Z7TDmc25p6i2tTI9YVgVb5R/1ZaODP4rFm8qzscd2k2i+F2l1UgjE1mRzww0YgOwOBI4q1Wbb1lGhTZaATUp024HUawcKktgc6G5NIEA78lXth7hpWq1c3WnCWPAgxDjGH7HKXtlydPsjTVoE1KOWKfLZORL/ANknevLj7vNd/HGlvjaSrWYymT0Kc4WjrcS7E4jJzogDqwjrWvD51Lp8PHvWOzsaHQ8SCCNT0ZyxZakKS+kySGuxCYBiJHXG5S3y17dLBd9Wg1gIAc4jJ58o7jIOhlaq9bYHmV5o02ATjJaRpzbvUdy173Jb40n69vcgflAWOZOei9tCyr6F7XiFkYFpKnXaw87SO4uIB4Afiv0Bdvmm8Fwe7Xj4obxW78JYMvELvF2eabwXq9Pjhl1KREW2RERAREQEREBERAREQEREBERAVa5Rh/Nlo4M/isVlKrXKP+rLRwZ/FYs5fWrOxyvZCpzeOoDBY+me4ZkDxXX71sFOvScHkhrsLiQYJAIc2esaAjtXGtnyOZqfv69mFdmoMBs1LHEc2yZ08kLjg6ZdcV25uVtntPxfm3yWScxBIc3LcCtHROi6ltvsobZRZWs2XNNcG0/7RkyS39qZOesLmrbueBJ0XPLHy6TLw+48lHxEE8FIcwgZrCBmsKjOeSvdM5r1UIHvvUZmqKmNPasjHKKHL6Hq7TTbXZ5+nxX6CuzzTeC/PNzOmvT4r9DXb5pvBer0/q4Z9SkRF0YEREBERAREQEREBERAREQEREBVrlG/Vlo4M/isVlVd5QR/Ntfgz+KxTLlWdjl2yNzvr4aTPlF7nE/JaCBJ9i7BWoRTDYkAAeAA9i0/J5dbKdipVGjpVGDGT2E6dQVjqgQuMmm8r5YrNQiI3Armm3dGk21FtMQYBqDdjOeQ3ZHNdUaMlyHaqTa6riRm7IdgyAPgrTGbqq2tigVqZW7FGo+oG0g5zzOTTnkJWC8LjrtBLqbxHlE/bquOUdY0D2Zr4xuakFuSwDVYaenNXwar3Ub619wQPBFTrj/pDOK/RN2+abwX52uP+kU+K/RN2+abwXr9P6vNn1KREXRgREQEREBERAREQEREBERAREQFXtvmk3fXABMhmgJPnWblYV8cEGhuC0sp0aNHE0FtIOOYAEmAMzrkVlvS/mU3UWNc1zqtQM8oZN+U457oUW37C0Kzy57QSe9Rv0b2b0R4LPtXaxVrYwtMVGTGXSHVxXPb32baxleu+0NcQCWgESXEj8dysH6N7N6DfBByb2b0R4JcdkunJbWMx75njorBs7sL8Ipmo+q2kCQGSG43AkS/pOENgnLXJXv9HNm9EeC+Hk3s3oN8FPjjXurilooFjnsOZY5zT24XESOzJQXjX39a70OTqz+iPBP0dWf0QsX0Z/WvlcVtl2uZVNN2rInSMwDkZ6nBYbWAHQMxku4fo5s3ojwX39HVn9FT4j5XGLjb/KGcV+ibtHxTeC0Nn2CoMcHAZhWWlTwgBdcZqac7d16REWk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0" y="-912813"/>
            <a:ext cx="215265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4" name="AutoShape 6" descr="data:image/jpeg;base64,/9j/4AAQSkZJRgABAQAAAQABAAD/2wCEAAkGBhQSEBQUExQUExUVFxUVFBcYFRcXFBUVFRYYFRgUFBcXGyYeGBkkGRUUHy8gIycpLCwsFR4xNTAqNSYrLCkBCQoKDgwOFw8PFykYFx01KSkpKSkpKSwpKSkpLCkpKSkpLCkpKSwpKSksKSwpLCwpLCksKSwsLCkpKSkpKSkpKf/AABEIAMYA4gMBIgACEQEDEQH/xAAcAAEAAgMBAQEAAAAAAAAAAAAABAYDBQcCAQj/xABOEAABAwEFAwcGCgUKBwEAAAABAAIRAwQFEiExBkFxBxMiUWGBkTIzUqHB8BQjQnOSk7Gy0dMXNWJysyQlNENTVILh4uNEY2SDotLxFf/EABgBAQEBAQEAAAAAAAAAAAAAAAABAgME/8QAHxEBAQADAAEFAQAAAAAAAAAAAAECETEhAxITMkFR/9oADAMBAAIRAxEAPwDuCIoF4VCCIJGSCeir1UuPyneJXhjH+k76TvxQWRFX4d6TvpO/FfMbvSd4n8UFhRV7nyNXH6RR1c+kY4n8UFhRVz4Ues+JXnn3ek76RQWVFWDVd6TvpFYjVf6TvpO/FBbEVboPdl0neJ/FYNkdpHWh72n5DnN+i4j2ILWiIgIiICIiAiIgIiICIiAiIgIiIC1l5npDh7StmtTex6Q4e0oI8yvWNRsa9NqIPVptLWAlxDQNSTACqN9bagdGlH786/ugKtcpm1zud+D03Q2mPjCNS8icOfUI8Vz197PcOk4nPrygcEF0vHaFz3YWvxGcziMeoqtVtpLTQqzTrPb/AIjh7wcirJszsBaLSxtQkUWOAILhLi2NWt6jJOZ3qwjkfoF2KrVqVMjkIb9iCBshyqtqOFK1hrHGA2qPJJ0h43HtGS6OCPfTuVAvLkisob8W+ow9pBHrWw2Lvh7S6x2h2KrTBNN3p0x1nrCC4TkvAOaxmpmvoKCSHwq9yan46v8AO1PvuW5ZmtNyaeer/O1PvuQdHREQEREBERAREQEREBERAREQEREBai+B0hw9pW3Wpvg9IcPaUGtBUa8rxbQo1KrsmsaXHuGnjCzSsNWmCCCJBGYOYPcUH52vC83Vqjqjz0nuLnR6R6uzdwCs3Jtsw201zVqNBpUdBuc/cD1jeqrelkwVHCCBicBIIkAkAjrGS7ZstZadnstNrRAwhxO8kiSSgtdJ6xvtHSI3rnm1nKCWNLbM5sgwXa5+i0bzkoWx9+2u1PeXnEGgyYiCNRCC/wB9k4JB3Lk9W9HMvOhUEy2oGnrIccLhHByx3jtpaqjjLyymCQBGuek9aiXZVNa3Wftqsz780HcAJPBe3lY2uzXpBkpHNabk189X+dqffctvTetRyaeer/OVPvuQdHREQEREBERAREQEREBERAREQEREBam+NRw9pW2Wovjyxw9pQawhYqiyPK8uAiUHNdobibUp0LPUdUdWe+oWunE1ric9cwzPTSVZbspYKbKT4OFoY7tgQcupbC20Glwe6ThG4Trn1yFDouDg50EEFwgiHZHeO1BBvrZmnUaGUmtbmDGFpbI+Vnv1W32euZlnYGtzOeI5SSdZhRqDCTrnuWC+KVtoNx2Z1JzQC5zXNcXl3otIMQgqt43G0OqU3S0NeTAAjP5emsQsOyN1NN5MwZsoB1Rx7YLWz/iKwWa8K9V9odaJbUOHKIA1yHdC3XJ3ANoqdbms8ASfvBBe2H34LNGSg06vaprHSg9AaLUcmnna/wA5U++5bgDRabkz87W+cqffKDpCItbtFfHwWzVK2HHgwnDJEy5rdYPpINki5g7loj/hR9cfyl9HLMf7qPrj+WsfJj/Wvbf46ci5n+mQ/wB2H1x/LWWjyul0/wAmH13+2kzlPbXR0XOhytn+7D67/QvX6Wv+nH13+2r7oe2uhoqXde39S0Tgs7AAQC51cMbicYa0OLM3HcFlft3hcWOFna9pwlvPvgO3gv5rDlvM5K7iaq3oqPbOUSpRfhqWbCYkfGy1zT8prgyCF8ocpZd/UAZD+s/0JuGqvKKt2DbRjxLgGS/A3pTJidYHWrFTqAiQqj0iIgLVXuekOHtK2q1V6+WOHtKDS1XSsVR0DUqVUpZqNVp9nrQQqxn33LW3jLOnuIE929bJ9LPMqWLsbVoOYTAnI7xkPeEFfsVsJHRIDoMHKOzuVb2ncKLQa1stLn54WtwNZJ6hhOSz06lSzPdi6TWucHtGoLTBMdW9Yto9srMWYRSa52/EwEjxGSCkU7U1uNzXPg5DER0p64C6Xsnd5oWWm12TnzUdvzfmB4QuYm85qipzbQGEODYgOLcwI4hdUui/6drpipTIJPlN+Ux29rt/BBt2HJSqFZQKL413KTQqhBPpOWr5NPPV/nKn33KbTqqDyZedrfOVPvuQdIVb5Qx/NtoiTkzQSfOs3BWReKtOQQl4Tr8+t2Mtzmlws1aO0AE8ATPqWorUH03YajXU3D5LgWnwK75tC7BRc4PqMIGrTJ75BHiubMuWpbDWqvcx3MBp52sX4cObsGBu/LM5RK81wk47zPfVMxqTZKmR99ytVovSy0HFlmoUq9XIOfglmKB5OIujsDYiPKO7VVBaKjS8spw09KKdOdYk74kjNSTTW4hc4vvOLE+rOoHcAPHJZ7udRx/H86WR/VYcQ+llHBErqmwV2MN3sc9jXnHUqiQDBa4sBE6HoDxVat9ChUrP5xxovLi7ITTk6jEMwZ7CpNLam7W2dtFrbW6m2YguZ5RLjJa8TqVG/wD2rAD8XYC92s1n+vMuK6fjlqtPehY1jWtcXQ85k6CIIG4AkAqFZ7VrH7OfeVsr9tpLCRRstJsiA2nLzJMnEScstclOujYp9oYx+At5xge5zwG0mgwQKYaS5xidQFG5Y1TbVIoDPz7j/wCAH4rtN2+abwXF7zut1mtVGg4gkHG7CSWguybBInyRMLtF2eabwXbHjlepSIiqC098uh4/d9pW4Wovryhw9pQaqo9YnHXNQ7wvJlLy3R2ak9wVOv3beWFrPi273EZwTnwQbS9tsqVMnDiqEdXkyO3VYuTvavHTe6u7Ca1V72ud5MSKeGTpBblpquf164LHOByaMj27oW9q0DSuayVKeEYceMkSZe4mCJ0xZetBc9sm0rNUp2qpTc9hOB7WRm+JY5wJiMiD15LjN42ol73uObnF3eTPtW5O2VZ1kfRtROEkc0Obk5Zyxx3NyPbOS0DwKrujhjQOd0dwjogbzog1ta1k5da+WS2PpODqbnMcNCHQf8+CyfBDEkZ5zHvC8PYAM/EoL3cfKeQGttNMv/5jNT2lpy8Febrv6hXzpVAf2Tk8cWnNcGojLXryU+y1sJGZEb9470Hf2OzWLkw85W+cf95y5ldG19enAxlwEZPzPCTmuk8lFTEXu9Jxd4kn2oOmqDfN6Cz0XVXCWtLA7sDntYXdwcT3KctDtxZhUsFdhMAhufB7T7FLwUDbcUGOjmXg1aznE8644m0wGhzQdGuc7KJHRVRtN8EMeymS0P6L4PlMaei3hrPXCt972WjaTYTNfDUfzD6bCMFN7WgES7ySRDuEqiXvWpm01TSAbT5x3NgaBgMCN+4+IXmyrvIsFw3TVhr2saS5xDQ6Ic0eVHVmVurzDKbmkimHwWuE9ckdIDrAyKhWd5NNtWmW4YG442unpNOes9QWqvi2HUb3Z79y1NaZ/WVhpfC3Oc1uCJguwtnDBMgZ5qLfTGNqQxuGIGT8QPREkRuJKhm2uLg6BIOQiBmZII7V6tAbk5oABnKRIcInIGYzCzbHSJN20w5r8TcQaA4jqGQLhGcCQplrq0jU6DSQIBJyIMTBzghQLrpHEXhwHNwSIJLpnKNCCBBnrVmt2yVSpaKbKDQWVmCq1xfLWMMSHA5wJy1nRXGbiW6rQX5Xc6mzLoHFBjPE2MQ4DE31rptp23FKzUnU7NXeDDGiGtaIY1wOpJaQdQFzHaa0s5wUaRxU6E02uOr3zNSoeLwe5oXyz7YWtjaTG1ThpZUxEYR5IkjUAaKy6SzbY3raDVtdKq8YajnkPEzERA7hku0XZ5pvBcHs9uNWvTJmS8kycyTqfsXeLt803gu2PHLKaqUiItMiqu2d4OZDW5S3XfqcuxWpc95TLTgqNPUwT9J/4IKRfVckmZIyniM1onkvyjImezTMZhS7zqzBBgOAgDXPPcor2mGkRk4Tv6J1Me+iCFfrmspEDLFG6Mic5U64L4FW732NzWlxh1CTDTUyBYXEgNnMzMLRbW2uXNaN2fjotZRtEUxGu9Bd7j2Vq2u3MpWmnhbSbD4yENAjpjIySdPFS9v7jsdLBZ7M3DVLmmrhOIBgnJ5J8pa66uUa207G6mSSyMLKpa4upjqxaZiIkZLQVrQ9tKpUJcS4YcRMyXnMzvMAoIFsqNaTnnuEgx4LU1ahcfYvoaSff7Vm5nRBjpLYU2wDOnivNOz5hLQ8hjuoSgkWGtLpXbuSE5HuXErAcNOf/k6/Yu2cj56PcEHUSq9t6+LvrnSOb0186xWFVvlF/Vlo4M/isUy5VnY4pTp1atRrKQe5+IFjWzOICBpplvOgV2urkla1s2msQ6W9GnpAHSBJGbjlmNIKck93AvrVyM2htNp6i4YnEDgAF0MeC88xl665Xyou0OyrGt/kwOBgw1GdIYSAJdMdMmRImVFuy4aXkOLXPc3Jpa4QNflAdWphXdhOmXSdUcSROES6HHcc8Iz6lX7xvh1OpUo1BzlTEyXhmFj2lglryySN2UCc9y3pnavXvsSRT5ygycsWFoGIaZZnNsbtR3qoOEZERGWkada6habbgoPDqwNWGvAwhuTi3oshxBaAR5JJyzXOr6HxxJzLs57euFjKabxu2a5/lHPVo7N8j1rftrPFnslpNQgU8dJoGT+cDCJmIwDC0RvBK0VKoGtwg5iSOMLw+/z8GpUzBFMvwN63PeXOqPPAwFZZCzbWV6Rac8+o9ce5KxtXtvTDi4kkYY6syR3QAvgXL9a0mXYPjqf73sX6Cu3zTeC/P12eepfvL9A3b5pvBerD6uOfUpERbYFzXlXpEuadwpjvl7x9i6Uuf8plncS0gYhgAI4udn60HN/gUhkbm+wa++9LZS6LuoCD2k9XYrMy6TzVMgQXNaTrOgkfYq/etA59U8d2iDnl6g48+oe/gvl3WM1DnOGf81Ival8b4+qFOuageb48B1daCWbRDDTxuwnJzWxBkDEJiQCGMBgicI6lGv2nFlaQID6nb8kfiVOfYycTy0hoMZEajsmYz1jUrFtbRLaNlbBGIPd6wPagrtis05ntXoUMx2qdQsTsIDRrp1knsBUxlw1ci4YB5I3ungEGt5sgnqyzlQrbUkkNz0lWY3DhGIguOWvflAWptdkeXQBhExA35oFjs5NIE7xP2rtPI+Oj3D7FSLt2adzFOWz0TlGXer1yTNjEOokeBI9iDpxVb5Q/1baODP4rFZCtJtlYjWsdSkDBqGkwE7sVam2fWpeVZ2K/sfSFlsFE1Oiaz8REf2hhkng0eK37qgBiROsKrbbV6lGjSxBoFEtwDnAXVWsLRJBggw3SDqVZbvoNe41mnE2sGOHYMM5HfkfUucbRKlpqigH0m43ZSHGOiNS3rzLfAqnPvSWYGllcGatfH8XidhIcxjTm3C1uIO1Dnq4XNhbYS6q5rWlrg5znQ0AuO/UdHDl2rl17XhTdVcKcuphxwvcPjKgnVx3AbgI7VMrpY2Frv41nCk0/EjCWtOZZ0GtLQ45wS2eK0t8ZvB7fcL7Yq4FTdEaler5ewkYTMHMnfwELFu41+odWrl3qLToPcSGNc+M8gTEmMwOsrPRpl9RrBq5wAzAGZ3k5ARnJVjsm2xsxfTsdKjRbiM1BiqPqAHJxc4wRPcsTVWq5aLM6lk9rmHqc0t+2FhaOw+Ct17bcVarXS4ua9gaWPbTIxYRJaGtho3jf2qosqQN+kame9XU2S1srJY6lOvRFRj6ZPSAc0tkHeJ1ELvt2eabwXJrwvllez3aMQdUplzKknpggAAnrBiV1m7PNN4L0Y8cMupSIi2gtXe9iDzn1R3SVtFAvYVMBNPDijKRI+0INWy7hhHYIGSr18bLh7TGRKlutF5ejZ/oVPzV4NS8fQs/0Kn5iDl9/bE1RUcQ2dY109wp117KOZREjMtEd4CvFex29+rKGkZMf+YlOxW8ADBQy0lj/AMxBoa+ywwR0iJDi3PCSN5G/hO4LQ7a3A59ezU2tkNojQb3OPhoV0CpQvB2rLP8AVv8AzFgddluL8ZZQmA3yHxAk+n2oKtdexTgWkmYIPAyNFZX7MkuGLQGTlqpXwe3+hZ/oVPzFlJvH0KH0H/mIIj9m2RGH1LRu2TbTficQc5wgST+CsTqF4nUUfov/APdeRY7ePkUPoP8AzEG0sd1AMaI3DKOv3K1HJm2KtcdVSp95ymCrePoWf6t+7/uKXsTs9UoF7qkS9znGOtxJP2oLiVXtvrQ6nd9Z7TDmc25p6i2tTI9YVgVb5R/1ZaODP4rFm8qzscd2k2i+F2l1UgjE1mRzww0YgOwOBI4q1Wbb1lGhTZaATUp024HUawcKktgc6G5NIEA78lXth7hpWq1c3WnCWPAgxDjGH7HKXtlydPsjTVoE1KOWKfLZORL/ANknevLj7vNd/HGlvjaSrWYymT0Kc4WjrcS7E4jJzogDqwjrWvD51Lp8PHvWOzsaHQ8SCCNT0ZyxZakKS+kySGuxCYBiJHXG5S3y17dLBd9Wg1gIAc4jJ58o7jIOhlaq9bYHmV5o02ATjJaRpzbvUdy173Jb40n69vcgflAWOZOei9tCyr6F7XiFkYFpKnXaw87SO4uIB4Afiv0Bdvmm8Fwe7Xj4obxW78JYMvELvF2eabwXq9Pjhl1KREW2RERAREQEREBERAREQEREBERAVa5Rh/Nlo4M/isVlKrXKP+rLRwZ/FYs5fWrOxyvZCpzeOoDBY+me4ZkDxXX71sFOvScHkhrsLiQYJAIc2esaAjtXGtnyOZqfv69mFdmoMBs1LHEc2yZ08kLjg6ZdcV25uVtntPxfm3yWScxBIc3LcCtHROi6ltvsobZRZWs2XNNcG0/7RkyS39qZOesLmrbueBJ0XPLHy6TLw+48lHxEE8FIcwgZrCBmsKjOeSvdM5r1UIHvvUZmqKmNPasjHKKHL6Hq7TTbXZ5+nxX6CuzzTeC/PNzOmvT4r9DXb5pvBer0/q4Z9SkRF0YEREBERAREQEREBERAREQEREBVrlG/Vlo4M/isVlVd5QR/Ntfgz+KxTLlWdjl2yNzvr4aTPlF7nE/JaCBJ9i7BWoRTDYkAAeAA9i0/J5dbKdipVGjpVGDGT2E6dQVjqgQuMmm8r5YrNQiI3Armm3dGk21FtMQYBqDdjOeQ3ZHNdUaMlyHaqTa6riRm7IdgyAPgrTGbqq2tigVqZW7FGo+oG0g5zzOTTnkJWC8LjrtBLqbxHlE/bquOUdY0D2Zr4xuakFuSwDVYaenNXwar3Ub619wQPBFTrj/pDOK/RN2+abwX52uP+kU+K/RN2+abwXr9P6vNn1KREXRgREQEREBERAREQEREBERAREQFXtvmk3fXABMhmgJPnWblYV8cEGhuC0sp0aNHE0FtIOOYAEmAMzrkVlvS/mU3UWNc1zqtQM8oZN+U457oUW37C0Kzy57QSe9Rv0b2b0R4LPtXaxVrYwtMVGTGXSHVxXPb32baxleu+0NcQCWgESXEj8dysH6N7N6DfBByb2b0R4JcdkunJbWMx75njorBs7sL8Ipmo+q2kCQGSG43AkS/pOENgnLXJXv9HNm9EeC+Hk3s3oN8FPjjXurilooFjnsOZY5zT24XESOzJQXjX39a70OTqz+iPBP0dWf0QsX0Z/WvlcVtl2uZVNN2rInSMwDkZ6nBYbWAHQMxku4fo5s3ojwX39HVn9FT4j5XGLjb/KGcV+ibtHxTeC0Nn2CoMcHAZhWWlTwgBdcZqac7d16REWk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0" y="-912813"/>
            <a:ext cx="2152650" cy="1885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8" name="Picture 10" descr="http://upload.wikimedia.org/wikipedia/commons/thumb/b/bd/Karel-capek.jpg/180px-Karel-cap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2430" y="1604561"/>
            <a:ext cx="1060064" cy="150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http://upload.wikimedia.org/wikipedia/commons/thumb/3/34/Isaac.Asimov01.jpg/220px-Isaac.Asimov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686306"/>
            <a:ext cx="1502430" cy="2171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829761"/>
          </a:xfrm>
        </p:spPr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http://t1.gstatic.com/images?q=tbn:ANd9GcSQuX-D3KXxbG3sH6TkZMi2eS5DlY-tX2uoU8Fg2xvW7adXlgXTERSVXVgpqQ"/>
          <p:cNvPicPr>
            <a:picLocks noChangeAspect="1" noChangeArrowheads="1"/>
          </p:cNvPicPr>
          <p:nvPr/>
        </p:nvPicPr>
        <p:blipFill>
          <a:blip r:embed="rId2"/>
          <a:srcRect l="14504"/>
          <a:stretch>
            <a:fillRect/>
          </a:stretch>
        </p:blipFill>
        <p:spPr bwMode="auto">
          <a:xfrm>
            <a:off x="0" y="0"/>
            <a:ext cx="9144000" cy="68172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357166"/>
            <a:ext cx="7500958" cy="707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The Three laws of Robotics</a:t>
            </a:r>
            <a:endParaRPr lang="en-IN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1428736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>
                <a:solidFill>
                  <a:srgbClr val="FFC000"/>
                </a:solidFill>
              </a:rPr>
              <a:t>Asimov also proposed his three "Laws of Robotics", and he later added a “zeroth law”.</a:t>
            </a:r>
            <a:endParaRPr lang="en-IN" sz="20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214554"/>
            <a:ext cx="6715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4A01"/>
                </a:solidFill>
              </a:rPr>
              <a:t>Zeroth Law </a:t>
            </a:r>
            <a:r>
              <a:rPr lang="en-IN" sz="2000" b="1" dirty="0" smtClean="0">
                <a:solidFill>
                  <a:srgbClr val="FFC000"/>
                </a:solidFill>
              </a:rPr>
              <a:t>:</a:t>
            </a:r>
            <a:r>
              <a:rPr lang="en-IN" sz="2000" dirty="0" smtClean="0">
                <a:solidFill>
                  <a:srgbClr val="FFC000"/>
                </a:solidFill>
              </a:rPr>
              <a:t> A robot may not injure humanity, or, through inaction, allow humanity to come to harm</a:t>
            </a:r>
            <a:endParaRPr lang="en-IN" sz="2000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3071810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4A01"/>
                </a:solidFill>
              </a:rPr>
              <a:t>First Law </a:t>
            </a:r>
            <a:r>
              <a:rPr lang="en-IN" b="1" dirty="0" smtClean="0">
                <a:solidFill>
                  <a:srgbClr val="FFC000"/>
                </a:solidFill>
              </a:rPr>
              <a:t>: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r>
              <a:rPr lang="en-IN" sz="2000" dirty="0" smtClean="0">
                <a:solidFill>
                  <a:srgbClr val="FFC000"/>
                </a:solidFill>
              </a:rPr>
              <a:t>A robot may not injure a human being, or, through inaction, allow a human being to come to harm, unless this would violate a higher order law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286256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4A01"/>
                </a:solidFill>
              </a:rPr>
              <a:t>Second Law</a:t>
            </a:r>
            <a:r>
              <a:rPr lang="en-IN" b="1" dirty="0" smtClean="0">
                <a:solidFill>
                  <a:srgbClr val="FFC000"/>
                </a:solidFill>
              </a:rPr>
              <a:t>: </a:t>
            </a:r>
            <a:r>
              <a:rPr lang="en-IN" sz="2000" dirty="0" smtClean="0">
                <a:solidFill>
                  <a:srgbClr val="FFC000"/>
                </a:solidFill>
              </a:rPr>
              <a:t>A robot must obey orders given </a:t>
            </a:r>
            <a:r>
              <a:rPr lang="en-IN" sz="2000" dirty="0" smtClean="0">
                <a:solidFill>
                  <a:srgbClr val="FFC000"/>
                </a:solidFill>
              </a:rPr>
              <a:t>by </a:t>
            </a:r>
            <a:r>
              <a:rPr lang="en-IN" sz="2000" dirty="0" smtClean="0">
                <a:solidFill>
                  <a:srgbClr val="FFC000"/>
                </a:solidFill>
              </a:rPr>
              <a:t>human beings, except where such orders would conflict with a higher order law</a:t>
            </a:r>
            <a:endParaRPr lang="en-IN" sz="20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550070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4A01"/>
                </a:solidFill>
              </a:rPr>
              <a:t>Third Law </a:t>
            </a:r>
            <a:r>
              <a:rPr lang="en-IN" b="1" dirty="0" smtClean="0">
                <a:solidFill>
                  <a:srgbClr val="FFC000"/>
                </a:solidFill>
              </a:rPr>
              <a:t>: </a:t>
            </a:r>
            <a:r>
              <a:rPr lang="en-IN" sz="2000" dirty="0" smtClean="0">
                <a:solidFill>
                  <a:srgbClr val="FFC000"/>
                </a:solidFill>
              </a:rPr>
              <a:t>A robot must protect its own existence as long as such protection does not conflict with a higher order law</a:t>
            </a:r>
            <a:r>
              <a:rPr lang="en-IN" dirty="0" smtClean="0">
                <a:solidFill>
                  <a:srgbClr val="FFC000"/>
                </a:solidFill>
              </a:rPr>
              <a:t>. 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20486" name="Picture 6" descr="https://encrypted-tbn1.gstatic.com/images?q=tbn:ANd9GcQ46f2jk1ixFNaydLwV2uojpRaPwUbKNLts44qPbapDot13CeX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928802"/>
            <a:ext cx="1587897" cy="12715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allpuput.com/wp-content/uploads/2012/12/Black-border-ppt-background-elegant-black-border-ppt-backgrou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58" y="203752"/>
            <a:ext cx="85725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The First Robot “UNIMATE</a:t>
            </a:r>
            <a:r>
              <a:rPr lang="en-US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</a:rPr>
              <a:t>”</a:t>
            </a:r>
            <a:endParaRPr lang="en-IN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508" name="AutoShape 4" descr="data:image/jpeg;base64,/9j/4AAQSkZJRgABAQAAAQABAAD/2wCEAAkGBhISERQUExMWFBUVGBkYFhgXFxgbGBYYFBgVGBcWGB0aGyYeGhojGhQUHy8gIycpLCwsFR8xNTAqNSYrLCkBCQoKDgwOGg8PGiwkHyQsLCwsLCwsLCwsLCwsLCwsLCwsLCwsLCwsLCwsLCwsLCwsLCwsLCwsLCksLCwsLCwsLP/AABEIALcBFAMBIgACEQEDEQH/xAAcAAEAAgMBAQEAAAAAAAAAAAAABAUDBgcCAQj/xABIEAABAwEEBgcGBAMGAwkAAAABAAIRAwQSITEFBkFRcYEHEyIyYZGhQpKxwdHwI1Ji4RRyghUzY6LS8Rc0sggWJENzhJOjwv/EABgBAQEBAQEAAAAAAAAAAAAAAAABAgME/8QAHREBAQACAwEBAQAAAAAAAAAAAAECERIhMUFRA//aAAwDAQACEQMRAD8A4aiIgIiICIiAiIgIiICIiAiIgIvoC+lh3FB5REQERfYQfEX2F8QEREBERAREQEWSjZ3PIDWlxOAACmP0BaBP4TsM4gqbFeis7Nq3aahhlMu4FvkMcT4LddR+iF9qHXWl1yhDsGmKhcMMi2AAZmUtkXTm6Ky08+h19RtCncpNcQyS4uLQSJcSYk54LBbqNFob1dR1Q+1LLoEhpgdokkEuBwGWEykoiIiKoIiIC+hqNGK/UVgslmptaynRpU4AAeym0HL2oEnjms5ZcVk2/Ntk1dtVUTTs9Z43tpuI84hW9Ho00i6CaFwH872N9C6V3fSIqNwefEYyCNhEZhVlSrPtehXPnWuMcpp9FNpiX1aLebnH0bHqvr+jlrRjaZO5tP6uXRKjx4nn+yq7SwflHOfqnKrxjU6eo9mjF9Rx4tHpBSpqvY2QCHkkSJcceEAArYXTuA4ALDanPc2CZAxE+yTu3JunSifq5ZgJFJ3m9fDoOgMqTf6nH5uUireyxPFRCwzgrLTpmp6OpD2KPk0/VZvw293qxwZ+y+WbRtR/da53AE/BWlHUe2u7tnqY7XNujzdGCq9Kl1saPaPJv1Kxt0i2c3n3R9Vs9PottjovCmwfqeD6NlTKXRQ7C/aGf0NceWMKbg1GxWps4tvHPEgRn4Gdis3WphZhSbPjJ+i27R/RZZ2yXVqr/ABjf9SvbH0f2JgxY9381Q/KFncHMtHl9Z4ZSoMc87A0k8c8vFXVLVO3E/8ALsHNg+Ll0Ow6Io2cHqqbaUnGJkxvJM8lnou8VOX4Ofu1I0gQQ2lQDtl8sj0lVH/B3SLnFznWMFxk55/0sXX6Tifvip9loknHJWVnbidToMtbwQX2Rs7W9bP/AEql090IW6zsD6ZZaJddLad682QTeN4AXcInxC/SL6I3LQOl7SVloWSmbVZjaWGsA1gqOpw6483iW4kRIjxW+4nriTujS3NxqChSH+LarOz41JXwahwJfpDR7P8A3N8//Uxyt2dImj6f91oWzA7DUe+p5yjumKsP7qxWGluu2dsjmSt9oqrPqfZnGP7Rpu/9Gz2qoeX4TR6qzodGzHdz+0a38mjy0edSsFjrdNGlSCBXDP5GMbHk1VNq6RtJ1O9bK+O57gPQp2dNv/4WW0MH8LRtVMzM2ipRpNB/ka50nDaV8tupOlQ0urVrLgO4a9FrjH5SBdB4lc9r6wWl/frVHcXE/FRmW54cHBxkfeSml27zqhqjQZQpVqj6jmvIHVSJc9xyLhEgOncrjWLVdxtVnr0XljKTpfRaXBr5JvOPaujA5QSVy3RXTVXpsaytZqNZjILQL1MhwxDpBPwWsaf12tVrtD67qhYXC6GsJDWsGTQJ9dqxcbV3EQaHIqVetPVNpOIeSMbwJAY0e08xllgScAotsr03ACnTuQTJLi4ukDPAAAQfMrHXtb3997nRleJMTulYV0jIiIqgiIgL9DaF0j1llovBxdSYed0T6yvzyuq9G+mr9l6n2qRjix5JHreHkuf9J01je3XNDV2uptbVaHNgZiYJAJI8FUae0aKVQhuRxHA5L1oitNNhn2QPIQtks9Br2tLmg5gEid37rk05/TsjnHKccIle3avVnd2m7iRA9V0jqAACwAcMFX2qTt80q7aVT1LqGLz2M34z8ApI1LpDvVHO4NieErZQycIXi0U4OPhKbFNR1Tsg/wDJveL3OPoICuNHaMoNIDaFIcKbfiQSsQes1O0wdibF5VaQAG4eAwHoqu0Xrxx4KY+qSwOyUcmYkpUj1To4FRXUhOPwVgO6TO9RC6SUVjpsOQ2+CmMp4LDSbipjGzkrERatPASotyHBWFVseSwlgvYKDJRp8laUG4LXdKa0WOyf8xXp0sJgntHg0S48gtL01/2hLJTBFmo1K7tjn/hs+bj5BbwZydbXIf8AtFW2n/CUKV9vWdfeLLwv3RTeLxbmBJAnxXPtYOmrSdplraos7DPZoi6YO95l/kQtGrVnPcXOcXOJkkkkk7yTiV1ZeERFQREQEREBERAREQEREBWOrujm2i12ei8lratVlNxbEgPcGkicJxVcpmiLV1Voo1PyVGO91wPyQd5f0DaNY0m/aHEDa9sGMdjPmvjNVLPZsaFFjJGYBvEA5SSTGC6JVtEmNhwVPUq02iXNvkEwDkF58ra6SKCwVIEeJ+K23RL5pDwcfktYtVeXlwaGyZgZZfsrvQVrbDg50ZETgJH+6kVd0syNhUS00wCRtn7CzNtrJ77fMLBarS0uJBHmD81UYwfDHJeLawkiBsWSlVBGJHmFntVrAaMWxlmFlVKWbgrGxvo3ReYS7aVHqVG/mb7w+q8trMGHWAcCE8F0+m17QGmAsY0UQc1Ho6SogYuJPAn4KSNMs2NeeX1K31fWe/iRTsQAUCtZbpUk6ReRLaXvPA+EqLVr1nZljR4BxPqQmWvhNvrKO3as9NwGeHEwozWu2uJ37B6Ln/THpWtQsn4N4F7rr3tmWMxzI7t4wJ8SsxVvrt0hWOyuANcOeGx1dPtOnHA7BzIXKdZOmW2WiW0T1DDhMzUI4xDeQnxXPyV8XaYRjbJWrue4uc4uccySSTxJxKxoi2giIgIiICIiAiIgIiICIiAiIgL60r4iD9a2G0h9Gm4e01rvMAqXUstJ878z9VruplpD7BZTvo0/RjR8ldB5x2ELzX3TpGOpYmbIXkWUCZUqnjx8Mj9Co9peBn5KKhV2gHeor0r2jFRajjnjHoivVVwAWKs4XdixVqowXipZnV6b6bTBc0idyiNT0h0k2ahUuBrqsGHFsQ3fBPeP3K3HV/SlG1MD6Lw5vjg4RmCDj8lwTTmgK9kqmnWYWnYSMHDe07QrmyW19WhQbZT1dezzMPDC4OODmExtJLpPtDA7Otwmumdv0JRoQpVELR9V+kVgZSZb7tN7iGCoH0yC6D3w1xLAY70Rvhb81gBwxGzntXOzTW0uiOyVhDhGa+1K4a3EgcSB8Vrmmdd7DZv720U2k+yCXOMeDZRGwVHYLnuu9I2qhXs7HAOfcxJwF1zXRv2Z+KpNYOmk1fwdH0Xve7APe2TJ/IwSSePkpuiNXbRRs1L+IJNZxc58mSC4l0E78VbLO6bce0toGvZzFRkDY4YtPA/VVy7taLDewOOw+PFavpro5pv7VP8ACd4CWHi3McvJdJ/T9Z4uYorXSurNos8l7Jb+duLeZ2c4VUuu2RERAREQEREBERAREQEREBERAREQdz6JtJufYGhxJFN72DwAhwH+Zb9Sde4gHyzXKeh20/8Ahqrd1WfeY3/SV02z1dx/crhlO254nWasyJaZB2hZX2YPHaAPmtObpR1F4IxEmW7Djjz8VuWj7eyqyWnwIOYMZELLSB/DMAERljtx2rzZy2S123OclItlE+yMNo4bfFVZqmZ2FTQk2/VjC9Sx3t/0n5Ku0cDSfMZGCD94K9sOkoAGzd9FPr2GnWbO38wz4HerpGCtYrNaqYZVZTqNPsVGg+U/JafpboP0bUPYbVoE/kfI5B4KubRQfSdDsthGXJGaXc3C8RxSU01ih0DU2D8O0A/z0hPmCpQ6Pq7QG/xMtaAAAagA3Rjgtpp6ceRm3DCCBkV5fph52N5DcrcjSlsvRgT3qrZ33XOPqVhtHQlYnPv16teqdwLWtAnIBonbnK2X+2KsYESfAL4+0VqmBdE78PhinJNI+idWrFYmk0KLKOyc3ni4ku5KDpS1X3wBgPP7wU4WDGXOnh+6yssFMOymd5J9Mli7Vrv8NJgeSlUdFvPsnnh8VduAacBHDBe6bJlZWKetq01zHOcYMHujOOOYWh6T6M6Fpk029W/81MSJ/Uzu+ULrECMctq8TAwy9FrlYafmbWzU6vo+o1la6b4JYWmZAMGRm0+BVCuk9N9abVQbupE+9Ud9FzZejC7m3PKaoiItoIiICIiAiIgIiICIiAiIg6l0OUD1ddwMguaCN10Znjf8AQrqVmMLknRBbCzroOTmHzDh8l1izVw4SIkEkj5jw+C4Z+t4tdt9KHHZi7HepOjLY5ji5hhwB8Zw3Tj98Vg0m8Eu/mOHELFZK2MeBjflt8fH/AHMabhorTbKsgi6/aPm3ePUKbXsjX44T6Fc8FU3tzhERgZ+R+/BbPo3T95rW1DB2HIHj4+h9ERIr0yCYEQcipdh0iQcTB37Oa8V64cIPIqJcdOPAHOVlV7/FNf2SBO45HgqO16Mh3ZOE5E5fVe6dN2WHhOEb17q1cCCZO/5KDBTsAwk+Q+Z+ikCg0ZDzXikTvXt1T1QZqLTEfsswpwotK0f7qHX1motJaHGo4YFtJrnkY7bogcyEFwxuKz9WFq+kdbDT6sMYJcC7tXnEAEjKkHbtrgqM6wWmrIvvwI7LIbAO8Ur78t7wrpG62+2Mpmaj2Mb+sgfEqs/71UMSy/UABMhhDDH63w31K0/SgdfF0C91bMWguqb82h7/APO3jtWPRtMN6wuxddwJLSRO8hziDxqDknFdrK39IFWDdaym0gxALj7z7jPK8pte1PfZqhqOJJIi84Ad1s4QwYmd4+C1Sk1oxBicJaAPN7T8axWz1MKLjvdmMBnEzLTP9RV0OZ9L9Wbe0fkoUmxu7xj1C0dbN0lVb2lLSdzmt91jG/Jayu+Pkc76IiLSCIiAiIgIiICIiAiIgIiINw6NdJMp13sc4N6wANkwC5pOE7zK6zY7QQcMF+dl0LULXeC2haHRsp1D6Md8jyXPLH61jXQ9KWaWueMcZPhn6Kqo1ZcN+R+/v67JSrDacwodq0SAb7MpxG7xC5ytKMH994/b74SaVXATvIPpn+8+M5qFUcb2f39/e7NTqiAP1GfDL7/fOjYrHpG7AfN3Yd31HqPEYq2e7DDI4+HotXpOERmNnh5bJ/aDgrLRloJcxgd2TdwgnyiDGGxZNrtlMyqu2aXoU5vVG4OukDtOvESG3WS6YG5Q9fLM91SkxjXVAWSWhtQjvHEta9rOb3clSWayltN7J9sS2mBPdPeZZwAODnniroW9bWlrQIpuAJONVwpZRkHS88mqu0nrLWEAG7j7LA2Qdzq2J/pprBZbKADdbJkHCASDvFEE8i/isVduxpjf1eBI/V1Mu96oFdQRuue6o01e12hjVJMiRl1xA9yksttZNY3ySL5gOm6RJ7oquAP9NM8V50fdDxcbjeElueYz6q873qnFSOpeaj3NEC8SSIGEnPq//wBVOSCZbqQIoh0BoYZBAObjjDoHh/dleAGnsi8RsD9vAOEeVNerZUaGsxkBgBjKC47QQM97yo9K1XYugNGWJAHDAtafNygmW6x3ntB2NaIIy7IyDpA/+MKHaQ1t4EzhEYuI4AAkcg1SNK1SHGTAIAAwDTAGAEAHycqd1cOMQT4Qcj4ET5U+aCXZKocZFMnEC+6JE83Ee+Ff1pLGwe88DDxdvnHzK1+wPN5uPtcYjxN6PNi2Gkx7+rMGGua4k4YNIJ3yeZSjiGu1W9pC1H/GePIx8lSK41ws1y3Wls3vxXGf5ze9L0clTrvj5GL6IiKoIiICIiAiIgIiICIiAiIgIiIN91T12qFgs73tDxHUvf3TGVKocwDkHbF1Ow2uWgkQfaG5wwK/N66PqNr53aFodjgKdQ7dzHHfuPJc88fsalb1pXRje+wcQPiFSU2YY7D5Ajhl9xsWyi1Ks0pYpN+mMc3AfEfMLjtpgZUgZ/cffzkQVZ2I9thEZtz3+EnPnPxVJSqYff39+c6g8S3GMWyB84kKiz11tLRVpOc1ohhi9cjP9ToB4NcVT/xDnMdnBc2LwN3J2XWXWCf0sPNTdYq4D2ECTBiDG3wBeeUcVVsrOIeQQ0lze6Idk6RIvVCfJJelSKbHEG+YYRhfm6CN1+6yOFMqNa30wATL9093l1kN9xhWKygXyR3s5PfO+bt+p5lq81iSezsxMYHHfdl3vPatDKy0vvMF1oBc2Jx2jAdYAPdp814rgl/avOIJi9OAP5Wuk+6wcV6sogtg7RNzjtuH4vPBZ6GiajiZAa07HHPGe60Nb53lNo821+LAJm42Y723cC8f5eK80aWMgYnaMXeYLiOdQK8p6FYYv4gRhk3DLDL0VlQszGZACFNimtOinvdN2J2nCRygnmSlDV9oHbMiRgIDfKAPRbBWqYD7+8lT6W05QoNmtVawbJOJjcBieQTsTKNFjALrQI81lq2jBc60p0tUW4UKbqh3vNxvkJJ9FsFs1jsrGMqVarG4BzRMu7QnACTkdyuqm3JNb6163Wk/4rh5GPkqdSdI1w+rUeMnPc4cHOJHxUZd8eozRERVBERAREQEREBERAREQEREBERAREQdC1L13kNoVzjlTedu5jvHceS31lYFcAXQdTNcr92hXPawFN59r9Lv1bjt458s8PsbmTeLZZg7tNHa2j837qFTqwW8W/8AUPGfjz22Lag8VgraPDzM3ZjYMYM+a5xp41jqElucQZzIzwnFrPePJVtGpeY5uYJbgILZF7YLtPlLuavKuj21SDUg3cobA+ZnmpdKzNZ3QByx5nNWCosuiqjgOyGt3Ox8mwGD3Sp/9iMw6wmpGQPdHAZDkApwb4r5HipQuNaOyAOA+yvF9fa5VbpLS1KgJqVGsHiYPIZnkpoWzKu9ZDaBvXOtJ9KVFuFFjqp3nst4/mPotR0rr1bK8g1OrafZp9kRuJ7x5lamFS12HTWtlms4HW1WtP5Zl3uiSuQ676zNtlZrmAhjG3RezMmSY2bByWukr4uuOEjNovpK+ItsiIiAiIgIiICIiAiIgIiICIiAiIgIiICIiAvoK+Ig33V7XGtUpikIdXaQW3jHXNGbJ2VIyO3jnvOi7eKzA4Yb2nNrhm13iFwtjyCCDBGIIzBG0LrOp+nadoaXCG1uyKw/MWggP5rnlPrcraaFUSYIN0w6NhInHkte1h1/oWZ5pw6pUbmBgBIkS4+B2ArJpDWiyWcm9UF7a1nadzjLmuS6Z0h19epVyvuJA8NnpCzjN0tbFpPpMtVSRTu0R+nF3vH5AKboHpI6mz3aoqVqocSCXYEHHFxk4Y7FoaLpxjO62nS3SLa60hrhRbjgzPHe44+ULWatZziXOJcTmSZJ5leEVkkQREVBERAREQEREBERAREQEREBERAREQEREBERAREQEREBERAXplQjIkTgYOzciIPKIiAiIgIiICIiAiIgIiICIiAiIgIiICIiAiIgIiICIiD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510" name="AutoShape 6" descr="data:image/jpeg;base64,/9j/4AAQSkZJRgABAQAAAQABAAD/2wCEAAkGBhISERQUExMWFBUVGBkYFhgXFxgbGBYYFBgVGBcWGB0aGyYeGhojGhQUHy8gIycpLCwsFR8xNTAqNSYrLCkBCQoKDgwOGg8PGiwkHyQsLCwsLCwsLCwsLCwsLCwsLCwsLCwsLCwsLCwsLCwsLCwsLCwsLCwsLCksLCwsLCwsLP/AABEIALcBFAMBIgACEQEDEQH/xAAcAAEAAgMBAQEAAAAAAAAAAAAABAUDBgcCAQj/xABIEAABAwEEBgcGBAMGAwkAAAABAAIRAwQSITEFBkFRcYEHEyIyYZGhQpKxwdHwI1Ji4RRyghUzY6LS8Rc0sggWJENzhJOjwv/EABgBAQEBAQEAAAAAAAAAAAAAAAABAgME/8QAHREBAQACAwEBAQAAAAAAAAAAAAECERIhMUFRA//aAAwDAQACEQMRAD8A4aiIgIiICIiAiIgIiICIiAiIgIvoC+lh3FB5REQERfYQfEX2F8QEREBERAREQEWSjZ3PIDWlxOAACmP0BaBP4TsM4gqbFeis7Nq3aahhlMu4FvkMcT4LddR+iF9qHXWl1yhDsGmKhcMMi2AAZmUtkXTm6Ky08+h19RtCncpNcQyS4uLQSJcSYk54LBbqNFob1dR1Q+1LLoEhpgdokkEuBwGWEykoiIiKoIiIC+hqNGK/UVgslmptaynRpU4AAeym0HL2oEnjms5ZcVk2/Ntk1dtVUTTs9Z43tpuI84hW9Ho00i6CaFwH872N9C6V3fSIqNwefEYyCNhEZhVlSrPtehXPnWuMcpp9FNpiX1aLebnH0bHqvr+jlrRjaZO5tP6uXRKjx4nn+yq7SwflHOfqnKrxjU6eo9mjF9Rx4tHpBSpqvY2QCHkkSJcceEAArYXTuA4ALDanPc2CZAxE+yTu3JunSifq5ZgJFJ3m9fDoOgMqTf6nH5uUireyxPFRCwzgrLTpmp6OpD2KPk0/VZvw293qxwZ+y+WbRtR/da53AE/BWlHUe2u7tnqY7XNujzdGCq9Kl1saPaPJv1Kxt0i2c3n3R9Vs9PottjovCmwfqeD6NlTKXRQ7C/aGf0NceWMKbg1GxWps4tvHPEgRn4Gdis3WphZhSbPjJ+i27R/RZZ2yXVqr/ABjf9SvbH0f2JgxY9381Q/KFncHMtHl9Z4ZSoMc87A0k8c8vFXVLVO3E/8ALsHNg+Ll0Ow6Io2cHqqbaUnGJkxvJM8lnou8VOX4Ofu1I0gQQ2lQDtl8sj0lVH/B3SLnFznWMFxk55/0sXX6Tifvip9loknHJWVnbidToMtbwQX2Rs7W9bP/AEql090IW6zsD6ZZaJddLad682QTeN4AXcInxC/SL6I3LQOl7SVloWSmbVZjaWGsA1gqOpw6483iW4kRIjxW+4nriTujS3NxqChSH+LarOz41JXwahwJfpDR7P8A3N8//Uxyt2dImj6f91oWzA7DUe+p5yjumKsP7qxWGluu2dsjmSt9oqrPqfZnGP7Rpu/9Gz2qoeX4TR6qzodGzHdz+0a38mjy0edSsFjrdNGlSCBXDP5GMbHk1VNq6RtJ1O9bK+O57gPQp2dNv/4WW0MH8LRtVMzM2ipRpNB/ka50nDaV8tupOlQ0urVrLgO4a9FrjH5SBdB4lc9r6wWl/frVHcXE/FRmW54cHBxkfeSml27zqhqjQZQpVqj6jmvIHVSJc9xyLhEgOncrjWLVdxtVnr0XljKTpfRaXBr5JvOPaujA5QSVy3RXTVXpsaytZqNZjILQL1MhwxDpBPwWsaf12tVrtD67qhYXC6GsJDWsGTQJ9dqxcbV3EQaHIqVetPVNpOIeSMbwJAY0e08xllgScAotsr03ACnTuQTJLi4ukDPAAAQfMrHXtb3997nRleJMTulYV0jIiIqgiIgL9DaF0j1llovBxdSYed0T6yvzyuq9G+mr9l6n2qRjix5JHreHkuf9J01je3XNDV2uptbVaHNgZiYJAJI8FUae0aKVQhuRxHA5L1oitNNhn2QPIQtks9Br2tLmg5gEid37rk05/TsjnHKccIle3avVnd2m7iRA9V0jqAACwAcMFX2qTt80q7aVT1LqGLz2M34z8ApI1LpDvVHO4NieErZQycIXi0U4OPhKbFNR1Tsg/wDJveL3OPoICuNHaMoNIDaFIcKbfiQSsQes1O0wdibF5VaQAG4eAwHoqu0Xrxx4KY+qSwOyUcmYkpUj1To4FRXUhOPwVgO6TO9RC6SUVjpsOQ2+CmMp4LDSbipjGzkrERatPASotyHBWFVseSwlgvYKDJRp8laUG4LXdKa0WOyf8xXp0sJgntHg0S48gtL01/2hLJTBFmo1K7tjn/hs+bj5BbwZydbXIf8AtFW2n/CUKV9vWdfeLLwv3RTeLxbmBJAnxXPtYOmrSdplraos7DPZoi6YO95l/kQtGrVnPcXOcXOJkkkkk7yTiV1ZeERFQREQEREBERAREQEREBWOrujm2i12ei8lratVlNxbEgPcGkicJxVcpmiLV1Voo1PyVGO91wPyQd5f0DaNY0m/aHEDa9sGMdjPmvjNVLPZsaFFjJGYBvEA5SSTGC6JVtEmNhwVPUq02iXNvkEwDkF58ra6SKCwVIEeJ+K23RL5pDwcfktYtVeXlwaGyZgZZfsrvQVrbDg50ZETgJH+6kVd0syNhUS00wCRtn7CzNtrJ77fMLBarS0uJBHmD81UYwfDHJeLawkiBsWSlVBGJHmFntVrAaMWxlmFlVKWbgrGxvo3ReYS7aVHqVG/mb7w+q8trMGHWAcCE8F0+m17QGmAsY0UQc1Ho6SogYuJPAn4KSNMs2NeeX1K31fWe/iRTsQAUCtZbpUk6ReRLaXvPA+EqLVr1nZljR4BxPqQmWvhNvrKO3as9NwGeHEwozWu2uJ37B6Ln/THpWtQsn4N4F7rr3tmWMxzI7t4wJ8SsxVvrt0hWOyuANcOeGx1dPtOnHA7BzIXKdZOmW2WiW0T1DDhMzUI4xDeQnxXPyV8XaYRjbJWrue4uc4uccySSTxJxKxoi2giIgIiICIiAiIgIiICIiAiIgL60r4iD9a2G0h9Gm4e01rvMAqXUstJ878z9VruplpD7BZTvo0/RjR8ldB5x2ELzX3TpGOpYmbIXkWUCZUqnjx8Mj9Co9peBn5KKhV2gHeor0r2jFRajjnjHoivVVwAWKs4XdixVqowXipZnV6b6bTBc0idyiNT0h0k2ahUuBrqsGHFsQ3fBPeP3K3HV/SlG1MD6Lw5vjg4RmCDj8lwTTmgK9kqmnWYWnYSMHDe07QrmyW19WhQbZT1dezzMPDC4OODmExtJLpPtDA7Otwmumdv0JRoQpVELR9V+kVgZSZb7tN7iGCoH0yC6D3w1xLAY70Rvhb81gBwxGzntXOzTW0uiOyVhDhGa+1K4a3EgcSB8Vrmmdd7DZv720U2k+yCXOMeDZRGwVHYLnuu9I2qhXs7HAOfcxJwF1zXRv2Z+KpNYOmk1fwdH0Xve7APe2TJ/IwSSePkpuiNXbRRs1L+IJNZxc58mSC4l0E78VbLO6bce0toGvZzFRkDY4YtPA/VVy7taLDewOOw+PFavpro5pv7VP8ACd4CWHi3McvJdJ/T9Z4uYorXSurNos8l7Jb+duLeZ2c4VUuu2RERAREQEREBERAREQEREBERAREQdz6JtJufYGhxJFN72DwAhwH+Zb9Sde4gHyzXKeh20/8Ahqrd1WfeY3/SV02z1dx/crhlO254nWasyJaZB2hZX2YPHaAPmtObpR1F4IxEmW7Djjz8VuWj7eyqyWnwIOYMZELLSB/DMAERljtx2rzZy2S123OclItlE+yMNo4bfFVZqmZ2FTQk2/VjC9Sx3t/0n5Ku0cDSfMZGCD94K9sOkoAGzd9FPr2GnWbO38wz4HerpGCtYrNaqYZVZTqNPsVGg+U/JafpboP0bUPYbVoE/kfI5B4KubRQfSdDsthGXJGaXc3C8RxSU01ih0DU2D8O0A/z0hPmCpQ6Pq7QG/xMtaAAAagA3Rjgtpp6ceRm3DCCBkV5fph52N5DcrcjSlsvRgT3qrZ33XOPqVhtHQlYnPv16teqdwLWtAnIBonbnK2X+2KsYESfAL4+0VqmBdE78PhinJNI+idWrFYmk0KLKOyc3ni4ku5KDpS1X3wBgPP7wU4WDGXOnh+6yssFMOymd5J9Mli7Vrv8NJgeSlUdFvPsnnh8VduAacBHDBe6bJlZWKetq01zHOcYMHujOOOYWh6T6M6Fpk029W/81MSJ/Uzu+ULrECMctq8TAwy9FrlYafmbWzU6vo+o1la6b4JYWmZAMGRm0+BVCuk9N9abVQbupE+9Ud9FzZejC7m3PKaoiItoIiICIiAiIgIiICIiAiIg6l0OUD1ddwMguaCN10Znjf8AQrqVmMLknRBbCzroOTmHzDh8l1izVw4SIkEkj5jw+C4Z+t4tdt9KHHZi7HepOjLY5ji5hhwB8Zw3Tj98Vg0m8Eu/mOHELFZK2MeBjflt8fH/AHMabhorTbKsgi6/aPm3ePUKbXsjX44T6Fc8FU3tzhERgZ+R+/BbPo3T95rW1DB2HIHj4+h9ERIr0yCYEQcipdh0iQcTB37Oa8V64cIPIqJcdOPAHOVlV7/FNf2SBO45HgqO16Mh3ZOE5E5fVe6dN2WHhOEb17q1cCCZO/5KDBTsAwk+Q+Z+ikCg0ZDzXikTvXt1T1QZqLTEfsswpwotK0f7qHX1motJaHGo4YFtJrnkY7bogcyEFwxuKz9WFq+kdbDT6sMYJcC7tXnEAEjKkHbtrgqM6wWmrIvvwI7LIbAO8Ur78t7wrpG62+2Mpmaj2Mb+sgfEqs/71UMSy/UABMhhDDH63w31K0/SgdfF0C91bMWguqb82h7/APO3jtWPRtMN6wuxddwJLSRO8hziDxqDknFdrK39IFWDdaym0gxALj7z7jPK8pte1PfZqhqOJJIi84Ad1s4QwYmd4+C1Sk1oxBicJaAPN7T8axWz1MKLjvdmMBnEzLTP9RV0OZ9L9Wbe0fkoUmxu7xj1C0dbN0lVb2lLSdzmt91jG/Jayu+Pkc76IiLSCIiAiIgIiICIiAiIgIiINw6NdJMp13sc4N6wANkwC5pOE7zK6zY7QQcMF+dl0LULXeC2haHRsp1D6Md8jyXPLH61jXQ9KWaWueMcZPhn6Kqo1ZcN+R+/v67JSrDacwodq0SAb7MpxG7xC5ytKMH994/b74SaVXATvIPpn+8+M5qFUcb2f39/e7NTqiAP1GfDL7/fOjYrHpG7AfN3Yd31HqPEYq2e7DDI4+HotXpOERmNnh5bJ/aDgrLRloJcxgd2TdwgnyiDGGxZNrtlMyqu2aXoU5vVG4OukDtOvESG3WS6YG5Q9fLM91SkxjXVAWSWhtQjvHEta9rOb3clSWayltN7J9sS2mBPdPeZZwAODnniroW9bWlrQIpuAJONVwpZRkHS88mqu0nrLWEAG7j7LA2Qdzq2J/pprBZbKADdbJkHCASDvFEE8i/isVduxpjf1eBI/V1Mu96oFdQRuue6o01e12hjVJMiRl1xA9yksttZNY3ySL5gOm6RJ7oquAP9NM8V50fdDxcbjeElueYz6q873qnFSOpeaj3NEC8SSIGEnPq//wBVOSCZbqQIoh0BoYZBAObjjDoHh/dleAGnsi8RsD9vAOEeVNerZUaGsxkBgBjKC47QQM97yo9K1XYugNGWJAHDAtafNygmW6x3ntB2NaIIy7IyDpA/+MKHaQ1t4EzhEYuI4AAkcg1SNK1SHGTAIAAwDTAGAEAHycqd1cOMQT4Qcj4ET5U+aCXZKocZFMnEC+6JE83Ee+Ff1pLGwe88DDxdvnHzK1+wPN5uPtcYjxN6PNi2Gkx7+rMGGua4k4YNIJ3yeZSjiGu1W9pC1H/GePIx8lSK41ws1y3Wls3vxXGf5ze9L0clTrvj5GL6IiKoIiICIiAiIgIiICIiAiIgIiIN91T12qFgs73tDxHUvf3TGVKocwDkHbF1Ow2uWgkQfaG5wwK/N66PqNr53aFodjgKdQ7dzHHfuPJc88fsalb1pXRje+wcQPiFSU2YY7D5Ajhl9xsWyi1Ks0pYpN+mMc3AfEfMLjtpgZUgZ/cffzkQVZ2I9thEZtz3+EnPnPxVJSqYff39+c6g8S3GMWyB84kKiz11tLRVpOc1ohhi9cjP9ToB4NcVT/xDnMdnBc2LwN3J2XWXWCf0sPNTdYq4D2ECTBiDG3wBeeUcVVsrOIeQQ0lze6Idk6RIvVCfJJelSKbHEG+YYRhfm6CN1+6yOFMqNa30wATL9093l1kN9xhWKygXyR3s5PfO+bt+p5lq81iSezsxMYHHfdl3vPatDKy0vvMF1oBc2Jx2jAdYAPdp814rgl/avOIJi9OAP5Wuk+6wcV6sogtg7RNzjtuH4vPBZ6GiajiZAa07HHPGe60Nb53lNo821+LAJm42Y723cC8f5eK80aWMgYnaMXeYLiOdQK8p6FYYv4gRhk3DLDL0VlQszGZACFNimtOinvdN2J2nCRygnmSlDV9oHbMiRgIDfKAPRbBWqYD7+8lT6W05QoNmtVawbJOJjcBieQTsTKNFjALrQI81lq2jBc60p0tUW4UKbqh3vNxvkJJ9FsFs1jsrGMqVarG4BzRMu7QnACTkdyuqm3JNb6163Wk/4rh5GPkqdSdI1w+rUeMnPc4cHOJHxUZd8eozRERVBERAREQEREBERAREQEREBERAREQdC1L13kNoVzjlTedu5jvHceS31lYFcAXQdTNcr92hXPawFN59r9Lv1bjt458s8PsbmTeLZZg7tNHa2j837qFTqwW8W/8AUPGfjz22Lag8VgraPDzM3ZjYMYM+a5xp41jqElucQZzIzwnFrPePJVtGpeY5uYJbgILZF7YLtPlLuavKuj21SDUg3cobA+ZnmpdKzNZ3QByx5nNWCosuiqjgOyGt3Ox8mwGD3Sp/9iMw6wmpGQPdHAZDkApwb4r5HipQuNaOyAOA+yvF9fa5VbpLS1KgJqVGsHiYPIZnkpoWzKu9ZDaBvXOtJ9KVFuFFjqp3nst4/mPotR0rr1bK8g1OrafZp9kRuJ7x5lamFS12HTWtlms4HW1WtP5Zl3uiSuQ676zNtlZrmAhjG3RezMmSY2bByWukr4uuOEjNovpK+ItsiIiAiIgIiICIiAiIgIiICIiAiIgIiICIiAvoK+Ig33V7XGtUpikIdXaQW3jHXNGbJ2VIyO3jnvOi7eKzA4Yb2nNrhm13iFwtjyCCDBGIIzBG0LrOp+nadoaXCG1uyKw/MWggP5rnlPrcraaFUSYIN0w6NhInHkte1h1/oWZ5pw6pUbmBgBIkS4+B2ArJpDWiyWcm9UF7a1nadzjLmuS6Z0h19epVyvuJA8NnpCzjN0tbFpPpMtVSRTu0R+nF3vH5AKboHpI6mz3aoqVqocSCXYEHHFxk4Y7FoaLpxjO62nS3SLa60hrhRbjgzPHe44+ULWatZziXOJcTmSZJ5leEVkkQREVBERAREQEREBERAREQEREBERAREQEREBERAREQEREBERAXplQjIkTgYOzciIPKIiAiIgIiICIiAiIgIiICIiAiIgIiICIiAiIgIiICIiD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512" name="Picture 8" descr="http://www.transhumanistic.com/wp-content/uploads/2011/01/Unimat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75" y="4148869"/>
            <a:ext cx="3795432" cy="2512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4" name="Picture 10" descr="http://3.bp.blogspot.com/-f4hegqG2sWA/UHZF5SbnlPI/AAAAAAAAI1E/Hwa1tN_GJpA/s400/unimate+-+Kawas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412776"/>
            <a:ext cx="3500462" cy="2407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59507" y="912813"/>
            <a:ext cx="48844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Unimate</a:t>
            </a:r>
            <a:r>
              <a:rPr lang="en-US" dirty="0"/>
              <a:t> was the </a:t>
            </a:r>
            <a:r>
              <a:rPr lang="en-US" dirty="0" smtClean="0"/>
              <a:t>first industrial robot.</a:t>
            </a:r>
          </a:p>
          <a:p>
            <a:r>
              <a:rPr lang="en-US" dirty="0" smtClean="0"/>
              <a:t>Developed for General Motors.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was created </a:t>
            </a:r>
            <a:r>
              <a:rPr lang="en-US" dirty="0" smtClean="0"/>
              <a:t>by George </a:t>
            </a:r>
            <a:r>
              <a:rPr lang="en-US" dirty="0" err="1" smtClean="0"/>
              <a:t>Devol</a:t>
            </a:r>
            <a:r>
              <a:rPr lang="en-US" dirty="0"/>
              <a:t> in the 1950s using his original patent filed in 1954 and granted in </a:t>
            </a:r>
            <a:r>
              <a:rPr lang="en-US" dirty="0" smtClean="0"/>
              <a:t>1961. </a:t>
            </a:r>
          </a:p>
          <a:p>
            <a:r>
              <a:rPr lang="en-US" baseline="30000" dirty="0" smtClean="0">
                <a:hlinkClick r:id="rId5"/>
              </a:rPr>
              <a:t>]</a:t>
            </a:r>
            <a:endParaRPr lang="en-US" dirty="0"/>
          </a:p>
          <a:p>
            <a:r>
              <a:rPr lang="en-US" dirty="0"/>
              <a:t>The machine undertook the job of transporting </a:t>
            </a:r>
            <a:r>
              <a:rPr lang="en-US" dirty="0" smtClean="0"/>
              <a:t>die castings</a:t>
            </a:r>
            <a:r>
              <a:rPr lang="en-US" dirty="0"/>
              <a:t> from an assembly line and welding these parts on auto bodies, a dangerous task for workers, who might be poisoned by toxic fumes or lose a limb if they were not careful.</a:t>
            </a:r>
            <a:r>
              <a:rPr lang="en-US" baseline="30000" dirty="0">
                <a:hlinkClick r:id="rId6"/>
              </a:rPr>
              <a:t>[4]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original </a:t>
            </a:r>
            <a:r>
              <a:rPr lang="en-US" dirty="0" err="1"/>
              <a:t>Unimate</a:t>
            </a:r>
            <a:r>
              <a:rPr lang="en-US" dirty="0"/>
              <a:t> consisted of a large computer-like box, joined to another box and was connected to an arm, with </a:t>
            </a:r>
            <a:r>
              <a:rPr lang="en-US" dirty="0" smtClean="0"/>
              <a:t>systematic tasks</a:t>
            </a:r>
            <a:r>
              <a:rPr lang="en-US" dirty="0"/>
              <a:t> stored in a </a:t>
            </a:r>
            <a:r>
              <a:rPr lang="en-US" dirty="0" smtClean="0"/>
              <a:t>drum memory.</a:t>
            </a:r>
            <a:endParaRPr lang="en-US" dirty="0"/>
          </a:p>
          <a:p>
            <a:r>
              <a:rPr lang="en-US" dirty="0" smtClean="0"/>
              <a:t>In</a:t>
            </a:r>
            <a:r>
              <a:rPr lang="en-US" dirty="0"/>
              <a:t> </a:t>
            </a:r>
            <a:r>
              <a:rPr lang="en-US" dirty="0" smtClean="0"/>
              <a:t>2003</a:t>
            </a:r>
            <a:r>
              <a:rPr lang="en-US" dirty="0"/>
              <a:t> the </a:t>
            </a:r>
            <a:r>
              <a:rPr lang="en-US" dirty="0" err="1"/>
              <a:t>Unimate</a:t>
            </a:r>
            <a:r>
              <a:rPr lang="en-US" dirty="0"/>
              <a:t> was inducted into the </a:t>
            </a:r>
            <a:r>
              <a:rPr lang="en-US" dirty="0" smtClean="0"/>
              <a:t>Robot Hall of Fame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1242</TotalTime>
  <Words>1106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PowerPoint Presentation</vt:lpstr>
      <vt:lpstr>PowerPoint Presentation</vt:lpstr>
      <vt:lpstr>PowerPoint Presentation</vt:lpstr>
      <vt:lpstr>PowerPoint Presentation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 Components</vt:lpstr>
      <vt:lpstr>PowerPoint Presentation</vt:lpstr>
      <vt:lpstr>PowerPoint Presentation</vt:lpstr>
      <vt:lpstr>SENSORS</vt:lpstr>
      <vt:lpstr>End Effectors</vt:lpstr>
      <vt:lpstr>Actuators…</vt:lpstr>
      <vt:lpstr>Actuators…</vt:lpstr>
      <vt:lpstr>`</vt:lpstr>
      <vt:lpstr>                                                                                                                                                                                                                                        </vt:lpstr>
      <vt:lpstr>tonomous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124</cp:revision>
  <dcterms:created xsi:type="dcterms:W3CDTF">2013-01-15T16:56:41Z</dcterms:created>
  <dcterms:modified xsi:type="dcterms:W3CDTF">2016-03-28T12:14:35Z</dcterms:modified>
</cp:coreProperties>
</file>