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77" autoAdjust="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7707D-87DD-4963-9646-C9E499CF5658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BDEEB-5563-4CCB-BDB2-4A5A9BCF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 from University of Pittsburgh project in Human Factors Engineering. It is a 4 week project that has teams of students designing kids</a:t>
            </a:r>
            <a:r>
              <a:rPr lang="en-US" baseline="0" dirty="0" smtClean="0"/>
              <a:t> toys using UD and Human Factors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persona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context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en-US" baseline="0" dirty="0" smtClean="0"/>
              <a:t> Analysis – outline of human involvement in a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toys are small enough, can give option to students to 3D print.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faculty</a:t>
            </a:r>
            <a:r>
              <a:rPr lang="en-US" baseline="0" dirty="0" smtClean="0"/>
              <a:t> I’m still updating and adding content, so stay tuned for </a:t>
            </a:r>
            <a:r>
              <a:rPr lang="en-US" baseline="0" smtClean="0"/>
              <a:t>supportive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3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 from University of Pittsburgh project in Human Factors Engineering. It is a 4 week project that has teams of students designing kids</a:t>
            </a:r>
            <a:r>
              <a:rPr lang="en-US" baseline="0" dirty="0" smtClean="0"/>
              <a:t> toys using UD and Human Factors principles</a:t>
            </a:r>
          </a:p>
          <a:p>
            <a:endParaRPr lang="en-US" baseline="0" dirty="0" smtClean="0"/>
          </a:p>
          <a:p>
            <a:r>
              <a:rPr lang="en-US" dirty="0" smtClean="0"/>
              <a:t>https://owl.english.purdue.edu/owl/resource/590/01/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1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BDEEB-5563-4CCB-BDB2-4A5A9BCFE7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1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3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7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2042-A2B0-43C4-8F17-A51AD7F9D76A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24F0-B6F0-4EF3-A5D0-5B7A212FD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Reminders &amp;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Pathfinder BEFORE exercises due </a:t>
            </a:r>
            <a:r>
              <a:rPr lang="en-US" dirty="0" smtClean="0"/>
              <a:t>2/5 </a:t>
            </a:r>
            <a:r>
              <a:rPr lang="en-US" dirty="0"/>
              <a:t>by </a:t>
            </a:r>
            <a:r>
              <a:rPr lang="en-US" dirty="0" smtClean="0"/>
              <a:t>11:55PM</a:t>
            </a:r>
            <a:endParaRPr lang="en-US" dirty="0"/>
          </a:p>
          <a:p>
            <a:pPr lvl="1"/>
            <a:r>
              <a:rPr lang="en-US" dirty="0"/>
              <a:t>Engineering </a:t>
            </a:r>
            <a:r>
              <a:rPr lang="en-US" dirty="0" smtClean="0"/>
              <a:t>Statistics</a:t>
            </a:r>
          </a:p>
          <a:p>
            <a:pPr lvl="1"/>
            <a:endParaRPr lang="en-US" sz="2800" dirty="0"/>
          </a:p>
          <a:p>
            <a:r>
              <a:rPr lang="en-US" dirty="0"/>
              <a:t>3D Game Lab 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deadline of 350 XP midnight, </a:t>
            </a:r>
            <a:r>
              <a:rPr lang="en-US" dirty="0" smtClean="0"/>
              <a:t>Monday </a:t>
            </a:r>
            <a:r>
              <a:rPr lang="en-US" dirty="0"/>
              <a:t>Feb. </a:t>
            </a:r>
            <a:r>
              <a:rPr lang="en-US" dirty="0" smtClean="0"/>
              <a:t>12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sz="3200" dirty="0"/>
          </a:p>
        </p:txBody>
      </p:sp>
      <p:pic>
        <p:nvPicPr>
          <p:cNvPr id="1030" name="Picture 6" descr="Image result for sunrise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82551"/>
            <a:ext cx="2327274" cy="12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6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 – </a:t>
            </a:r>
            <a:r>
              <a:rPr lang="en-US" dirty="0" err="1" smtClean="0"/>
              <a:t>Youtube</a:t>
            </a:r>
            <a:r>
              <a:rPr lang="en-US" dirty="0" smtClean="0"/>
              <a:t> Video and Final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Grading:</a:t>
            </a:r>
            <a:r>
              <a:rPr lang="en-US" dirty="0" smtClean="0"/>
              <a:t> Consists of both written and oral portions. Written summary and </a:t>
            </a:r>
            <a:r>
              <a:rPr lang="en-US" dirty="0" err="1" smtClean="0"/>
              <a:t>Youtube</a:t>
            </a:r>
            <a:r>
              <a:rPr lang="en-US" dirty="0" smtClean="0"/>
              <a:t> video is worth </a:t>
            </a:r>
            <a:r>
              <a:rPr lang="en-US" b="1" dirty="0" smtClean="0"/>
              <a:t>80%</a:t>
            </a:r>
            <a:r>
              <a:rPr lang="en-US" dirty="0" smtClean="0"/>
              <a:t> of the project grade; participation and effort is with </a:t>
            </a:r>
            <a:r>
              <a:rPr lang="en-US" b="1" dirty="0" smtClean="0"/>
              <a:t>20% </a:t>
            </a:r>
            <a:r>
              <a:rPr lang="en-US" dirty="0" smtClean="0"/>
              <a:t>(memos, CATME included)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Final Report: </a:t>
            </a:r>
            <a:r>
              <a:rPr lang="en-US" dirty="0" smtClean="0"/>
              <a:t>No longer than 8 pages consisting of the following:</a:t>
            </a:r>
          </a:p>
          <a:p>
            <a:r>
              <a:rPr lang="en-US" dirty="0" smtClean="0"/>
              <a:t>Product and User Description</a:t>
            </a:r>
          </a:p>
          <a:p>
            <a:r>
              <a:rPr lang="en-US" dirty="0" smtClean="0"/>
              <a:t>How Product is Used by the Customer and Market Description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Manufacturability</a:t>
            </a:r>
          </a:p>
          <a:p>
            <a:r>
              <a:rPr lang="en-US" dirty="0" smtClean="0"/>
              <a:t>Appendices (HTA, Drawing/Sketch/CAD, Manufacturing Plan/Flow Chart)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5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 Topics and PF Schedule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43736"/>
              </p:ext>
            </p:extLst>
          </p:nvPr>
        </p:nvGraphicFramePr>
        <p:xfrm>
          <a:off x="838200" y="1825625"/>
          <a:ext cx="10515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3703007510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118392492"/>
                    </a:ext>
                  </a:extLst>
                </a:gridCol>
                <a:gridCol w="6210300">
                  <a:extLst>
                    <a:ext uri="{9D8B030D-6E8A-4147-A177-3AD203B41FA5}">
                      <a16:colId xmlns:a16="http://schemas.microsoft.com/office/drawing/2014/main" val="253006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PF/Un-Lecture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9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Intro</a:t>
                      </a:r>
                      <a:r>
                        <a:rPr lang="en-US" baseline="0" dirty="0" smtClean="0"/>
                        <a:t> to Universal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ProjLab</a:t>
                      </a:r>
                      <a:r>
                        <a:rPr lang="en-US" dirty="0" smtClean="0"/>
                        <a:t> Description</a:t>
                      </a:r>
                      <a:r>
                        <a:rPr lang="en-US" baseline="0" dirty="0" smtClean="0"/>
                        <a:t> and ProjLab1 (Detailed Project Description)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63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 Statistics</a:t>
                      </a:r>
                      <a:r>
                        <a:rPr lang="en-US" baseline="0" dirty="0" smtClean="0"/>
                        <a:t> 1 (Anthropometry)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ProjLab</a:t>
                      </a:r>
                      <a:r>
                        <a:rPr lang="en-US" dirty="0" smtClean="0"/>
                        <a:t> 2 (Task Analysis, Market Analysis, and Literature Review)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0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Engineering Statistics 2 (Information Processing)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ProjLab</a:t>
                      </a:r>
                      <a:r>
                        <a:rPr lang="en-US" dirty="0" smtClean="0"/>
                        <a:t> 3 ( Designing a Better Product)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707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MATLAB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ProjLab4 (</a:t>
                      </a:r>
                      <a:r>
                        <a:rPr lang="en-US" dirty="0" err="1" smtClean="0"/>
                        <a:t>Youtube</a:t>
                      </a:r>
                      <a:r>
                        <a:rPr lang="en-US" dirty="0" smtClean="0"/>
                        <a:t> and Final Report)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3814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0150" y="4476750"/>
            <a:ext cx="952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Anthropometry – </a:t>
            </a:r>
            <a:r>
              <a:rPr lang="en-US" dirty="0" smtClean="0"/>
              <a:t>the study of human body measurements especially on a comparative basis; important for improving consumer acceptance and response to products and environments</a:t>
            </a:r>
          </a:p>
          <a:p>
            <a:endParaRPr lang="en-US" b="1" dirty="0"/>
          </a:p>
          <a:p>
            <a:r>
              <a:rPr lang="en-US" b="1" dirty="0" smtClean="0"/>
              <a:t>Perception (Information Processing) – </a:t>
            </a:r>
            <a:r>
              <a:rPr lang="en-US" dirty="0" smtClean="0"/>
              <a:t>the process of interpreting information received from the senses. Information is defined as the reduction of uncertainty after the occurrence of an event.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033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8904"/>
            <a:ext cx="9144000" cy="2387600"/>
          </a:xfrm>
        </p:spPr>
        <p:txBody>
          <a:bodyPr/>
          <a:lstStyle/>
          <a:p>
            <a:r>
              <a:rPr lang="en-US" dirty="0" smtClean="0"/>
              <a:t>How to Write a Memo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See Pathfinder – Engineering Communication I from FEC I</a:t>
            </a:r>
            <a:endParaRPr lang="en-US" i="1" dirty="0"/>
          </a:p>
        </p:txBody>
      </p:sp>
      <p:pic>
        <p:nvPicPr>
          <p:cNvPr id="1026" name="Picture 2" descr="Image result for memo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2" y="244331"/>
            <a:ext cx="1707333" cy="18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2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attention to problems and solve problems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Communicates information such as </a:t>
            </a:r>
          </a:p>
          <a:p>
            <a:pPr lvl="1"/>
            <a:r>
              <a:rPr lang="en-US" dirty="0" smtClean="0"/>
              <a:t>Policy changes</a:t>
            </a:r>
          </a:p>
          <a:p>
            <a:pPr lvl="1"/>
            <a:r>
              <a:rPr lang="en-US" dirty="0" smtClean="0"/>
              <a:t>Price increases</a:t>
            </a:r>
          </a:p>
          <a:p>
            <a:pPr lvl="1"/>
            <a:r>
              <a:rPr lang="en-US" dirty="0" smtClean="0"/>
              <a:t>Changes in current production procedures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Connect the purpose of the writer (you) with the interests and needs of the reader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2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Memo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Heading Segment (1/8</a:t>
            </a:r>
            <a:r>
              <a:rPr lang="en-US" baseline="30000" dirty="0" smtClean="0"/>
              <a:t>th</a:t>
            </a:r>
            <a:r>
              <a:rPr lang="en-US" dirty="0" smtClean="0"/>
              <a:t> of memo)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TO: (reader’s names and titles)</a:t>
            </a:r>
          </a:p>
          <a:p>
            <a:r>
              <a:rPr lang="en-US" dirty="0" smtClean="0"/>
              <a:t>FROM: (your names and titles)</a:t>
            </a:r>
          </a:p>
          <a:p>
            <a:r>
              <a:rPr lang="en-US" dirty="0" smtClean="0"/>
              <a:t>DATE: </a:t>
            </a:r>
          </a:p>
          <a:p>
            <a:r>
              <a:rPr lang="en-US" dirty="0" smtClean="0"/>
              <a:t>SUBJECT: (what memo is about)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Opening Segment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smtClean="0"/>
              <a:t>Task Segment</a:t>
            </a:r>
          </a:p>
          <a:p>
            <a:r>
              <a:rPr lang="en-US" dirty="0" smtClean="0"/>
              <a:t>Summary Segment</a:t>
            </a:r>
          </a:p>
          <a:p>
            <a:r>
              <a:rPr lang="en-US" dirty="0" smtClean="0"/>
              <a:t>Discussion Segment</a:t>
            </a:r>
          </a:p>
          <a:p>
            <a:r>
              <a:rPr lang="en-US" dirty="0" smtClean="0"/>
              <a:t>Closing Segment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9464511" y="2488675"/>
            <a:ext cx="886119" cy="14328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9467651" y="4158790"/>
            <a:ext cx="886119" cy="7164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9464510" y="5054336"/>
            <a:ext cx="886119" cy="35821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12925" y="3020446"/>
            <a:ext cx="187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</a:t>
            </a:r>
            <a:r>
              <a:rPr lang="en-US" baseline="30000" dirty="0" smtClean="0"/>
              <a:t>th</a:t>
            </a:r>
            <a:r>
              <a:rPr lang="en-US" dirty="0" smtClean="0"/>
              <a:t> of memo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50629" y="4332343"/>
            <a:ext cx="187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 of memo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353770" y="5043223"/>
            <a:ext cx="187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1/8</a:t>
            </a:r>
            <a:r>
              <a:rPr lang="en-US" baseline="30000" dirty="0" smtClean="0"/>
              <a:t>th</a:t>
            </a:r>
            <a:r>
              <a:rPr lang="en-US" dirty="0" smtClean="0"/>
              <a:t>  of memo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0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Memo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Opening</a:t>
            </a:r>
            <a:r>
              <a:rPr lang="en-US" dirty="0" smtClean="0"/>
              <a:t> – purpose of memo and overview of what it contains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Context</a:t>
            </a:r>
            <a:r>
              <a:rPr lang="en-US" dirty="0" smtClean="0"/>
              <a:t> – event, circumstance, or background of problem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Task</a:t>
            </a:r>
            <a:r>
              <a:rPr lang="en-US" dirty="0" smtClean="0"/>
              <a:t> – describe what you are doing to solve the problem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Summary</a:t>
            </a:r>
            <a:r>
              <a:rPr lang="en-US" dirty="0" smtClean="0"/>
              <a:t> – key recommendations (short)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Discussion </a:t>
            </a:r>
            <a:r>
              <a:rPr lang="en-US" dirty="0" smtClean="0"/>
              <a:t>– details that support ideas (facts, research, and evidence)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Closing</a:t>
            </a:r>
            <a:r>
              <a:rPr lang="en-US" dirty="0" smtClean="0"/>
              <a:t> – courteous ending that indicates action for reader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43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8904"/>
            <a:ext cx="9144000" cy="2387600"/>
          </a:xfrm>
        </p:spPr>
        <p:txBody>
          <a:bodyPr/>
          <a:lstStyle/>
          <a:p>
            <a:r>
              <a:rPr lang="en-US" dirty="0" smtClean="0"/>
              <a:t>Team Policies and Expectations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See page 5 of Section 3 Syllabus on Blackboard</a:t>
            </a:r>
            <a:endParaRPr lang="en-US" i="1" dirty="0"/>
          </a:p>
        </p:txBody>
      </p:sp>
      <p:pic>
        <p:nvPicPr>
          <p:cNvPr id="3" name="Picture 2" descr="Image result for CAT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" y="4078030"/>
            <a:ext cx="3112837" cy="25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T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64" y="4820735"/>
            <a:ext cx="4876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1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for each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Coordinator</a:t>
            </a:r>
            <a:r>
              <a:rPr lang="en-US" dirty="0" smtClean="0"/>
              <a:t> – organize work sessions; make sure everyone knows when and where to meet and what they are supposed to do; keep everyone on task and involved during meetings</a:t>
            </a:r>
          </a:p>
          <a:p>
            <a:r>
              <a:rPr lang="en-US" b="1" dirty="0" smtClean="0"/>
              <a:t>Recorder – </a:t>
            </a:r>
            <a:r>
              <a:rPr lang="en-US" dirty="0" smtClean="0"/>
              <a:t>prepares the assignment (memo) to be turned in</a:t>
            </a:r>
          </a:p>
          <a:p>
            <a:r>
              <a:rPr lang="en-US" b="1" dirty="0" smtClean="0"/>
              <a:t>Monitor</a:t>
            </a:r>
            <a:r>
              <a:rPr lang="en-US" dirty="0" smtClean="0"/>
              <a:t> – makes sure all team members understand assignment and how it was developed</a:t>
            </a:r>
          </a:p>
          <a:p>
            <a:r>
              <a:rPr lang="en-US" b="1" dirty="0" smtClean="0"/>
              <a:t>Checker</a:t>
            </a:r>
            <a:r>
              <a:rPr lang="en-US" dirty="0" smtClean="0"/>
              <a:t> – double checks, revises, and submits final solution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i="1" dirty="0" smtClean="0"/>
              <a:t>Rotate these roles throughout project!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811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CATME Peer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student will perform</a:t>
            </a:r>
          </a:p>
          <a:p>
            <a:pPr lvl="1"/>
            <a:r>
              <a:rPr lang="en-US" dirty="0" smtClean="0"/>
              <a:t>One peer evaluation after the UD project, with rater practice. </a:t>
            </a:r>
          </a:p>
          <a:p>
            <a:pPr lvl="1"/>
            <a:r>
              <a:rPr lang="en-US" dirty="0" smtClean="0"/>
              <a:t>One peer evaluation after the Design for the Other 90% project</a:t>
            </a:r>
          </a:p>
          <a:p>
            <a:pPr lvl="1"/>
            <a:r>
              <a:rPr lang="en-US" dirty="0" smtClean="0"/>
              <a:t>One peer evaluation after the Algae of the Future project</a:t>
            </a:r>
          </a:p>
          <a:p>
            <a:pPr lvl="1"/>
            <a:endParaRPr lang="en-US" dirty="0"/>
          </a:p>
          <a:p>
            <a:r>
              <a:rPr lang="en-US" dirty="0" smtClean="0"/>
              <a:t>Students should evaluate themselves and their team members!</a:t>
            </a:r>
          </a:p>
          <a:p>
            <a:r>
              <a:rPr lang="en-US" dirty="0" smtClean="0"/>
              <a:t>CATME scores will contribute to overall project grade (part of 20% of UD project)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1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2654"/>
            <a:ext cx="9144000" cy="2387600"/>
          </a:xfrm>
        </p:spPr>
        <p:txBody>
          <a:bodyPr/>
          <a:lstStyle/>
          <a:p>
            <a:r>
              <a:rPr lang="en-US" dirty="0" smtClean="0"/>
              <a:t>Universal Design (UD)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62206"/>
            <a:ext cx="9144000" cy="1655762"/>
          </a:xfrm>
        </p:spPr>
        <p:txBody>
          <a:bodyPr/>
          <a:lstStyle/>
          <a:p>
            <a:r>
              <a:rPr lang="en-US" i="1" dirty="0" smtClean="0"/>
              <a:t>Designing a “Hand Tool” for Kids</a:t>
            </a:r>
            <a:endParaRPr lang="en-US" i="1" dirty="0"/>
          </a:p>
        </p:txBody>
      </p:sp>
      <p:pic>
        <p:nvPicPr>
          <p:cNvPr id="1028" name="Picture 4" descr="Image result for kids to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90" y="3621636"/>
            <a:ext cx="2931323" cy="27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oI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01"/>
          <a:stretch/>
        </p:blipFill>
        <p:spPr>
          <a:xfrm>
            <a:off x="0" y="5166827"/>
            <a:ext cx="1856154" cy="1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Bring together facets of universal design and apply them in a design context. Students will utilize knowledge about UD, human factors, as well as knowledge gained in FEC 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Students will be put into teams and are tasked to design a very inexpensive kid’s toy that can be inserted into fast food meals.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Constraints: inexpensive, safe, fun, and usable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5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(4 weeks)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45" y="1379912"/>
            <a:ext cx="6175106" cy="5111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2523" y="1379912"/>
            <a:ext cx="4098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Teams will conduct work in phases and submit memos weekly on different aspects of the project. </a:t>
            </a:r>
          </a:p>
          <a:p>
            <a:endParaRPr lang="en-US" dirty="0"/>
          </a:p>
          <a:p>
            <a:r>
              <a:rPr lang="en-US" dirty="0" smtClean="0"/>
              <a:t>Project culminates in a final design report and YouTube video</a:t>
            </a:r>
          </a:p>
          <a:p>
            <a:endParaRPr lang="en-US" dirty="0"/>
          </a:p>
          <a:p>
            <a:r>
              <a:rPr lang="en-US" dirty="0" smtClean="0"/>
              <a:t>Criteria on memo and design reports can be found in UD Project Description document </a:t>
            </a:r>
          </a:p>
        </p:txBody>
      </p:sp>
    </p:spTree>
    <p:extLst>
      <p:ext uri="{BB962C8B-B14F-4D97-AF65-F5344CB8AC3E}">
        <p14:creationId xmlns:p14="http://schemas.microsoft.com/office/powerpoint/2010/main" val="270022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 – Detailed 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Objective:</a:t>
            </a:r>
            <a:r>
              <a:rPr lang="en-US" dirty="0" smtClean="0"/>
              <a:t> Gain experience in breaking down potential products into user elements, understanding the customer, and creating ideas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Description:</a:t>
            </a:r>
          </a:p>
          <a:p>
            <a:r>
              <a:rPr lang="en-US" dirty="0" smtClean="0"/>
              <a:t>Select persona and context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Voice of Customer</a:t>
            </a:r>
            <a:r>
              <a:rPr lang="en-US" dirty="0" smtClean="0"/>
              <a:t> techniques to understand nature of project (in Drive)</a:t>
            </a:r>
          </a:p>
          <a:p>
            <a:r>
              <a:rPr lang="en-US" dirty="0" smtClean="0"/>
              <a:t>Brainstorm ideas</a:t>
            </a:r>
          </a:p>
          <a:p>
            <a:r>
              <a:rPr lang="en-US" dirty="0" smtClean="0"/>
              <a:t>Select a brainstorm</a:t>
            </a:r>
          </a:p>
          <a:p>
            <a:r>
              <a:rPr lang="en-US" dirty="0" smtClean="0"/>
              <a:t>Describe the product, its user(s), and the environment in which its used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3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789" y="457201"/>
            <a:ext cx="436141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Adventurer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Persona:</a:t>
            </a:r>
          </a:p>
          <a:p>
            <a:r>
              <a:rPr lang="en-US" dirty="0"/>
              <a:t>Nick loves playing outside, particularly in the wooded area behind his house. He and his friends can spend hours wandering through the woods looking for hiking trails and waterfalls. </a:t>
            </a:r>
          </a:p>
          <a:p>
            <a:endParaRPr lang="en-US" dirty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Consider:</a:t>
            </a:r>
          </a:p>
          <a:p>
            <a:r>
              <a:rPr lang="en-US" dirty="0"/>
              <a:t>Nick dreams of being a professional explorer when he grows up, like Indiana Jones. He doesn't mind getting a little dirty when he plays.</a:t>
            </a:r>
          </a:p>
        </p:txBody>
      </p:sp>
      <p:pic>
        <p:nvPicPr>
          <p:cNvPr id="5" name="Picture 4" descr="Punch Bowl Falls, Eagle Creek Wilderness Area, California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18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B186\AppData\Local\Microsoft\Windows\Temporary Internet Files\Content.IE5\ZGF0TBQV\MP9004393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547"/>
            <a:ext cx="8766224" cy="68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2" y="0"/>
            <a:ext cx="4267199" cy="6881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4" y="139819"/>
            <a:ext cx="4887880" cy="6601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School</a:t>
            </a:r>
          </a:p>
          <a:p>
            <a:endParaRPr lang="en-US" b="1" dirty="0"/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Description:</a:t>
            </a:r>
          </a:p>
          <a:p>
            <a:r>
              <a:rPr lang="en-US" sz="2100" dirty="0"/>
              <a:t>Kids, teachers, education and recess! Schools are open to creativity and exploring but also have rules and restrictions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Themes: </a:t>
            </a:r>
          </a:p>
          <a:p>
            <a:r>
              <a:rPr lang="en-US" sz="2000" b="1" dirty="0"/>
              <a:t>    </a:t>
            </a:r>
            <a:r>
              <a:rPr lang="en-US" sz="2100" dirty="0"/>
              <a:t>Multi-user, Safe, High Usage</a:t>
            </a:r>
          </a:p>
          <a:p>
            <a:endParaRPr lang="en-US" sz="2000" b="1" dirty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Instruction:</a:t>
            </a:r>
          </a:p>
          <a:p>
            <a:r>
              <a:rPr lang="en-US" sz="2100" dirty="0"/>
              <a:t>Infer from the persona card what your user might bring or use at school. Be sure to consider all restrictions that may apply in a school setting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59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– Task Analysis, Market Analysis, and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Objective:</a:t>
            </a:r>
            <a:r>
              <a:rPr lang="en-US" dirty="0" smtClean="0"/>
              <a:t> Conduct a task analysis and make some initial considerations for UD issues and problems. Identify potential UD design improvements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Description:</a:t>
            </a:r>
          </a:p>
          <a:p>
            <a:r>
              <a:rPr lang="en-US" dirty="0" smtClean="0"/>
              <a:t>Conduct hierarchical task analysis (HTA) – slides provided in Drive + article</a:t>
            </a:r>
          </a:p>
          <a:p>
            <a:r>
              <a:rPr lang="en-US" dirty="0" smtClean="0"/>
              <a:t>Identify UD/ergonomic improvements</a:t>
            </a:r>
          </a:p>
          <a:p>
            <a:r>
              <a:rPr lang="en-US" dirty="0" smtClean="0"/>
              <a:t>Conduct UD research on data needed to make improvements</a:t>
            </a:r>
          </a:p>
          <a:p>
            <a:r>
              <a:rPr lang="en-US" dirty="0" smtClean="0"/>
              <a:t>Conduct market analysis and literature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7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/>
              <a:t>3</a:t>
            </a:r>
            <a:r>
              <a:rPr lang="en-US" dirty="0" smtClean="0"/>
              <a:t> – Designing a Better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Objective:</a:t>
            </a:r>
            <a:r>
              <a:rPr lang="en-US" dirty="0" smtClean="0"/>
              <a:t> Begin the final steps of the redesign of your toy by addressing various issues and combining project labs into a final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Description:</a:t>
            </a:r>
          </a:p>
          <a:p>
            <a:r>
              <a:rPr lang="en-US" dirty="0" smtClean="0"/>
              <a:t>Create a “best” design in a CAD tool (</a:t>
            </a:r>
            <a:r>
              <a:rPr lang="en-US" dirty="0" err="1" smtClean="0"/>
              <a:t>Onshape</a:t>
            </a:r>
            <a:r>
              <a:rPr lang="en-US" dirty="0" smtClean="0"/>
              <a:t>) or by hand</a:t>
            </a:r>
          </a:p>
          <a:p>
            <a:r>
              <a:rPr lang="en-US" dirty="0" smtClean="0"/>
              <a:t>Document and provide UD rationale for new design</a:t>
            </a:r>
          </a:p>
          <a:p>
            <a:r>
              <a:rPr lang="en-US" dirty="0" smtClean="0"/>
              <a:t>Include design specifications</a:t>
            </a:r>
          </a:p>
          <a:p>
            <a:r>
              <a:rPr lang="en-US" dirty="0" smtClean="0"/>
              <a:t>Include other necessary information (i.e., labels, important information)</a:t>
            </a:r>
          </a:p>
          <a:p>
            <a:r>
              <a:rPr lang="en-US" dirty="0" smtClean="0"/>
              <a:t>Flow chart on manufacturing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6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1128</Words>
  <Application>Microsoft Office PowerPoint</Application>
  <PresentationFormat>Widescreen</PresentationFormat>
  <Paragraphs>160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Course Reminders &amp; Deadlines</vt:lpstr>
      <vt:lpstr>Universal Design (UD) Project</vt:lpstr>
      <vt:lpstr>Project Goal</vt:lpstr>
      <vt:lpstr>Schedule (4 weeks)</vt:lpstr>
      <vt:lpstr>Week 1 – Detailed Project Description</vt:lpstr>
      <vt:lpstr>PowerPoint Presentation</vt:lpstr>
      <vt:lpstr>PowerPoint Presentation</vt:lpstr>
      <vt:lpstr>Week 2 – Task Analysis, Market Analysis, and Literature Review</vt:lpstr>
      <vt:lpstr>Week 3 – Designing a Better Product</vt:lpstr>
      <vt:lpstr>Week 4 – Youtube Video and Final Report</vt:lpstr>
      <vt:lpstr>UD Topics and PF Schedule</vt:lpstr>
      <vt:lpstr>How to Write a Memo</vt:lpstr>
      <vt:lpstr>Purpose</vt:lpstr>
      <vt:lpstr>Parts of a Memo</vt:lpstr>
      <vt:lpstr>Content of Memo </vt:lpstr>
      <vt:lpstr>Team Policies and Expectations</vt:lpstr>
      <vt:lpstr>Roles for each assignment</vt:lpstr>
      <vt:lpstr>CATME Peer Evaluation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Design (UD) Project</dc:title>
  <dc:creator>Streiner, Scott Charles</dc:creator>
  <cp:lastModifiedBy>Margaret E Hunter</cp:lastModifiedBy>
  <cp:revision>29</cp:revision>
  <dcterms:created xsi:type="dcterms:W3CDTF">2018-01-11T17:01:32Z</dcterms:created>
  <dcterms:modified xsi:type="dcterms:W3CDTF">2018-01-31T23:21:14Z</dcterms:modified>
</cp:coreProperties>
</file>